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8" r:id="rId5"/>
    <p:sldMasterId id="2147483716" r:id="rId6"/>
  </p:sldMasterIdLst>
  <p:notesMasterIdLst>
    <p:notesMasterId r:id="rId58"/>
  </p:notesMasterIdLst>
  <p:sldIdLst>
    <p:sldId id="256" r:id="rId7"/>
    <p:sldId id="261" r:id="rId8"/>
    <p:sldId id="719" r:id="rId9"/>
    <p:sldId id="706" r:id="rId10"/>
    <p:sldId id="262" r:id="rId11"/>
    <p:sldId id="270" r:id="rId12"/>
    <p:sldId id="698" r:id="rId13"/>
    <p:sldId id="257" r:id="rId14"/>
    <p:sldId id="701" r:id="rId15"/>
    <p:sldId id="273" r:id="rId16"/>
    <p:sldId id="274" r:id="rId17"/>
    <p:sldId id="276" r:id="rId18"/>
    <p:sldId id="275" r:id="rId19"/>
    <p:sldId id="707" r:id="rId20"/>
    <p:sldId id="271" r:id="rId21"/>
    <p:sldId id="263" r:id="rId22"/>
    <p:sldId id="705" r:id="rId23"/>
    <p:sldId id="259" r:id="rId24"/>
    <p:sldId id="260" r:id="rId25"/>
    <p:sldId id="702" r:id="rId26"/>
    <p:sldId id="265" r:id="rId27"/>
    <p:sldId id="703" r:id="rId28"/>
    <p:sldId id="699" r:id="rId29"/>
    <p:sldId id="266" r:id="rId30"/>
    <p:sldId id="710" r:id="rId31"/>
    <p:sldId id="267" r:id="rId32"/>
    <p:sldId id="704" r:id="rId33"/>
    <p:sldId id="268" r:id="rId34"/>
    <p:sldId id="269" r:id="rId35"/>
    <p:sldId id="713" r:id="rId36"/>
    <p:sldId id="714" r:id="rId37"/>
    <p:sldId id="715" r:id="rId38"/>
    <p:sldId id="716" r:id="rId39"/>
    <p:sldId id="717" r:id="rId40"/>
    <p:sldId id="718" r:id="rId41"/>
    <p:sldId id="264" r:id="rId42"/>
    <p:sldId id="695" r:id="rId43"/>
    <p:sldId id="294" r:id="rId44"/>
    <p:sldId id="685" r:id="rId45"/>
    <p:sldId id="694" r:id="rId46"/>
    <p:sldId id="688" r:id="rId47"/>
    <p:sldId id="293" r:id="rId48"/>
    <p:sldId id="690" r:id="rId49"/>
    <p:sldId id="277" r:id="rId50"/>
    <p:sldId id="282" r:id="rId51"/>
    <p:sldId id="278" r:id="rId52"/>
    <p:sldId id="693" r:id="rId53"/>
    <p:sldId id="711" r:id="rId54"/>
    <p:sldId id="697" r:id="rId55"/>
    <p:sldId id="709" r:id="rId56"/>
    <p:sldId id="258" r:id="rId57"/>
  </p:sldIdLst>
  <p:sldSz cx="12192000" cy="6858000"/>
  <p:notesSz cx="6858000" cy="9144000"/>
  <p:defaultTextStyle>
    <a:defPPr>
      <a:defRPr lang="fi-F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8C6B24-1F0D-6A76-2A4F-E56ABCB7BA0B}" name="Kirves Juha (DVV)" initials="KJ(" userId="S::juha.kirves@dvv.fi::ffaa2a56-9001-491b-905e-3802103719b1" providerId="AD"/>
  <p188:author id="{F5633A33-3C26-9286-A7B1-BBE353070C87}" name="Dmitrij Brandt" initials="DB" userId="SMITRIJ.BRANDT@FIMEA.FI"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el Salmela" initials="JS" lastIdx="1" clrIdx="0">
    <p:extLst>
      <p:ext uri="{19B8F6BF-5375-455C-9EA6-DF929625EA0E}">
        <p15:presenceInfo xmlns:p15="http://schemas.microsoft.com/office/powerpoint/2012/main" userId="SOEL.SALMELA@ISTEKKI.FI" providerId="AD"/>
      </p:ext>
    </p:extLst>
  </p:cmAuthor>
  <p:cmAuthor id="2" name="Miia Kauppinen" initials="MK" lastIdx="1" clrIdx="1">
    <p:extLst>
      <p:ext uri="{19B8F6BF-5375-455C-9EA6-DF929625EA0E}">
        <p15:presenceInfo xmlns:p15="http://schemas.microsoft.com/office/powerpoint/2012/main" userId="SIIA.KAUPPINEN@LUOVI.FI" providerId="AD"/>
      </p:ext>
    </p:extLst>
  </p:cmAuthor>
  <p:cmAuthor id="3" name="Pasi Kalevo" initials="PK" lastIdx="11" clrIdx="2">
    <p:extLst>
      <p:ext uri="{19B8F6BF-5375-455C-9EA6-DF929625EA0E}">
        <p15:presenceInfo xmlns:p15="http://schemas.microsoft.com/office/powerpoint/2012/main" userId="SASI.KALEVO@GOFORE.COM" providerId="AD"/>
      </p:ext>
    </p:extLst>
  </p:cmAuthor>
  <p:cmAuthor id="4" name="Kirves Juha (DVV)" initials="KJ(" lastIdx="13" clrIdx="3">
    <p:extLst>
      <p:ext uri="{19B8F6BF-5375-455C-9EA6-DF929625EA0E}">
        <p15:presenceInfo xmlns:p15="http://schemas.microsoft.com/office/powerpoint/2012/main" userId="S::juha.kirves@dvv.fi::ffaa2a56-9001-491b-905e-3802103719b1" providerId="AD"/>
      </p:ext>
    </p:extLst>
  </p:cmAuthor>
  <p:cmAuthor id="5" name="Rousku Kimmo (DVV)" initials="RK(" lastIdx="2" clrIdx="4">
    <p:extLst>
      <p:ext uri="{19B8F6BF-5375-455C-9EA6-DF929625EA0E}">
        <p15:presenceInfo xmlns:p15="http://schemas.microsoft.com/office/powerpoint/2012/main" userId="S::kimmo.rousku@dvv.fi::9d69abf8-a801-43d2-8a16-ceaf5b2aad29" providerId="AD"/>
      </p:ext>
    </p:extLst>
  </p:cmAuthor>
  <p:cmAuthor id="6" name="Dmitrij Brandt" initials="DB" lastIdx="5" clrIdx="5">
    <p:extLst>
      <p:ext uri="{19B8F6BF-5375-455C-9EA6-DF929625EA0E}">
        <p15:presenceInfo xmlns:p15="http://schemas.microsoft.com/office/powerpoint/2012/main" userId="SMITRIJ.BRANDT@FIMEA.FI"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10" autoAdjust="0"/>
    <p:restoredTop sz="86412" autoAdjust="0"/>
  </p:normalViewPr>
  <p:slideViewPr>
    <p:cSldViewPr snapToGrid="0">
      <p:cViewPr varScale="1">
        <p:scale>
          <a:sx n="141" d="100"/>
          <a:sy n="141" d="100"/>
        </p:scale>
        <p:origin x="96" y="348"/>
      </p:cViewPr>
      <p:guideLst/>
    </p:cSldViewPr>
  </p:slideViewPr>
  <p:outlineViewPr>
    <p:cViewPr>
      <p:scale>
        <a:sx n="33" d="100"/>
        <a:sy n="33" d="100"/>
      </p:scale>
      <p:origin x="0" y="-15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microsoft.com/office/2018/10/relationships/authors" Target="author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1" Type="http://schemas.openxmlformats.org/officeDocument/2006/relationships/hyperlink" Target="https://digiturvallinenelama.fi/" TargetMode="External"/></Relationships>
</file>

<file path=ppt/diagrams/_rels/data2.xml.rels><?xml version="1.0" encoding="UTF-8" standalone="yes"?>
<Relationships xmlns="http://schemas.openxmlformats.org/package/2006/relationships"><Relationship Id="rId3" Type="http://schemas.openxmlformats.org/officeDocument/2006/relationships/hyperlink" Target="https://www.eoppiva.fi/koulutukset/tietosuojan-abc-julkishallinnon-henkilostolle/" TargetMode="External"/><Relationship Id="rId2" Type="http://schemas.openxmlformats.org/officeDocument/2006/relationships/hyperlink" Target="https://www.eoppiva.fi/koulutukset/toimi-turvallisesti-digimaailmassa/" TargetMode="External"/><Relationship Id="rId1" Type="http://schemas.openxmlformats.org/officeDocument/2006/relationships/hyperlink" Target="https://www.eoppiva.fi/koulutukset/digiturvallinen-tyoelama/" TargetMode="External"/></Relationships>
</file>

<file path=ppt/diagrams/_rels/data3.xml.rels><?xml version="1.0" encoding="UTF-8" standalone="yes"?>
<Relationships xmlns="http://schemas.openxmlformats.org/package/2006/relationships"><Relationship Id="rId3" Type="http://schemas.openxmlformats.org/officeDocument/2006/relationships/hyperlink" Target="https://www.eoppiva.fi/koulutukset/tietosuojan-abc-syvemmalle-tietosuojaan/" TargetMode="External"/><Relationship Id="rId2" Type="http://schemas.openxmlformats.org/officeDocument/2006/relationships/hyperlink" Target="https://www.eoppiva.fi/koulutukset/digiturvallisuus-hyvinvointialueiden-luottamushenkiloille/" TargetMode="External"/><Relationship Id="rId1" Type="http://schemas.openxmlformats.org/officeDocument/2006/relationships/hyperlink" Target="https://www.eoppiva.fi/koulutukset/digiturvallisuus-kuntien-luottamushenkiloille" TargetMode="External"/><Relationship Id="rId4" Type="http://schemas.openxmlformats.org/officeDocument/2006/relationships/hyperlink" Target="https://www.eoppiva.fi/koulutukset/turvallisuusluokitellut-asiakirjat/" TargetMode="External"/></Relationships>
</file>

<file path=ppt/diagrams/_rels/data4.xml.rels><?xml version="1.0" encoding="UTF-8" standalone="yes"?>
<Relationships xmlns="http://schemas.openxmlformats.org/package/2006/relationships"><Relationship Id="rId3" Type="http://schemas.openxmlformats.org/officeDocument/2006/relationships/hyperlink" Target="https://www.eoppiva.fi/koulutukset/digitaalinen-turvallisuus-jarjestykseen-arkkitehtuurin-avulla/" TargetMode="External"/><Relationship Id="rId2" Type="http://schemas.openxmlformats.org/officeDocument/2006/relationships/hyperlink" Target="https://www.eoppiva.fi/koulutukset/riskienhallinta-digimaailmassa" TargetMode="External"/><Relationship Id="rId1" Type="http://schemas.openxmlformats.org/officeDocument/2006/relationships/hyperlink" Target="https://www.eoppiva.fi/koulutukset/turvaa-digitaalinen-toiminta-hairiotilanteissa" TargetMode="External"/><Relationship Id="rId4" Type="http://schemas.openxmlformats.org/officeDocument/2006/relationships/hyperlink" Target="https://www.eoppiva.fi/koulutukset/julkri-arvioi-ja-kehita-tietoturvallisuutta"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digiturvallinenelama.fi/"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www.eoppiva.fi/koulutukset/tietosuojan-abc-julkishallinnon-henkilostolle/" TargetMode="External"/><Relationship Id="rId2" Type="http://schemas.openxmlformats.org/officeDocument/2006/relationships/hyperlink" Target="https://www.eoppiva.fi/koulutukset/toimi-turvallisesti-digimaailmassa/" TargetMode="External"/><Relationship Id="rId1" Type="http://schemas.openxmlformats.org/officeDocument/2006/relationships/hyperlink" Target="https://www.eoppiva.fi/koulutukset/digiturvallinen-tyoelama/"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https://www.eoppiva.fi/koulutukset/tietosuojan-abc-syvemmalle-tietosuojaan/" TargetMode="External"/><Relationship Id="rId2" Type="http://schemas.openxmlformats.org/officeDocument/2006/relationships/hyperlink" Target="https://www.eoppiva.fi/koulutukset/digiturvallisuus-hyvinvointialueiden-luottamushenkiloille/" TargetMode="External"/><Relationship Id="rId1" Type="http://schemas.openxmlformats.org/officeDocument/2006/relationships/hyperlink" Target="https://www.eoppiva.fi/koulutukset/digiturvallisuus-kuntien-luottamushenkiloille" TargetMode="External"/><Relationship Id="rId4" Type="http://schemas.openxmlformats.org/officeDocument/2006/relationships/hyperlink" Target="https://www.eoppiva.fi/koulutukset/turvallisuusluokitellut-asiakirjat/" TargetMode="External"/></Relationships>
</file>

<file path=ppt/diagrams/_rels/drawing4.xml.rels><?xml version="1.0" encoding="UTF-8" standalone="yes"?>
<Relationships xmlns="http://schemas.openxmlformats.org/package/2006/relationships"><Relationship Id="rId3" Type="http://schemas.openxmlformats.org/officeDocument/2006/relationships/hyperlink" Target="https://www.eoppiva.fi/koulutukset/digitaalinen-turvallisuus-jarjestykseen-arkkitehtuurin-avulla/" TargetMode="External"/><Relationship Id="rId2" Type="http://schemas.openxmlformats.org/officeDocument/2006/relationships/hyperlink" Target="https://www.eoppiva.fi/koulutukset/riskienhallinta-digimaailmassa" TargetMode="External"/><Relationship Id="rId1" Type="http://schemas.openxmlformats.org/officeDocument/2006/relationships/hyperlink" Target="https://www.eoppiva.fi/koulutukset/turvaa-digitaalinen-toiminta-hairiotilanteissa" TargetMode="External"/><Relationship Id="rId4" Type="http://schemas.openxmlformats.org/officeDocument/2006/relationships/hyperlink" Target="https://www.eoppiva.fi/koulutukset/julkri-arvioi-ja-kehita-tietoturvallisuutta" TargetMode="Externa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3BC7D5-A487-4502-AA0C-7765A860B09F}" type="doc">
      <dgm:prSet loTypeId="urn:microsoft.com/office/officeart/2005/8/layout/vProcess5" loCatId="process" qsTypeId="urn:microsoft.com/office/officeart/2005/8/quickstyle/simple2" qsCatId="simple" csTypeId="urn:microsoft.com/office/officeart/2005/8/colors/accent3_2" csCatId="accent3" phldr="1"/>
      <dgm:spPr/>
      <dgm:t>
        <a:bodyPr/>
        <a:lstStyle/>
        <a:p>
          <a:endParaRPr lang="en-US"/>
        </a:p>
      </dgm:t>
    </dgm:pt>
    <dgm:pt modelId="{94DDB5CD-507E-48E2-A301-0216F66E9EA5}">
      <dgm:prSet/>
      <dgm:spPr>
        <a:solidFill>
          <a:schemeClr val="accent1"/>
        </a:solidFill>
      </dgm:spPr>
      <dgm:t>
        <a:bodyPr/>
        <a:lstStyle/>
        <a:p>
          <a:r>
            <a:rPr lang="fi-FI"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https://digiturvallinenelama.fi</a:t>
          </a:r>
          <a:endParaRPr lang="en-US" dirty="0">
            <a:solidFill>
              <a:schemeClr val="bg1"/>
            </a:solidFill>
          </a:endParaRPr>
        </a:p>
      </dgm:t>
    </dgm:pt>
    <dgm:pt modelId="{90DEC77C-D530-481F-853D-46E8D7E12260}" type="parTrans" cxnId="{2BEAF389-0CE5-4E17-9263-3371ADE0D845}">
      <dgm:prSet/>
      <dgm:spPr/>
      <dgm:t>
        <a:bodyPr/>
        <a:lstStyle/>
        <a:p>
          <a:endParaRPr lang="en-US"/>
        </a:p>
      </dgm:t>
    </dgm:pt>
    <dgm:pt modelId="{1DE25284-9C31-4C73-B50C-8AACA3DC7FE7}" type="sibTrans" cxnId="{2BEAF389-0CE5-4E17-9263-3371ADE0D845}">
      <dgm:prSet/>
      <dgm:spPr/>
      <dgm:t>
        <a:bodyPr/>
        <a:lstStyle/>
        <a:p>
          <a:endParaRPr lang="en-US"/>
        </a:p>
      </dgm:t>
    </dgm:pt>
    <dgm:pt modelId="{C7E2378B-959E-4769-B3EA-27252B4D8700}">
      <dgm:prSet/>
      <dgm:spPr>
        <a:solidFill>
          <a:schemeClr val="accent1"/>
        </a:solidFill>
      </dgm:spPr>
      <dgm:t>
        <a:bodyPr/>
        <a:lstStyle/>
        <a:p>
          <a:r>
            <a:rPr lang="fi-FI"/>
            <a:t>Kaikki Digiturvallinen elämä-sisältö yhdessä paikassa!</a:t>
          </a:r>
          <a:endParaRPr lang="en-US"/>
        </a:p>
      </dgm:t>
    </dgm:pt>
    <dgm:pt modelId="{BDF97D11-F7F2-4BD2-9115-96CA16BEE26C}" type="parTrans" cxnId="{7EC9AA6A-2071-4196-A26F-66BFCB1C66B5}">
      <dgm:prSet/>
      <dgm:spPr/>
      <dgm:t>
        <a:bodyPr/>
        <a:lstStyle/>
        <a:p>
          <a:endParaRPr lang="en-US"/>
        </a:p>
      </dgm:t>
    </dgm:pt>
    <dgm:pt modelId="{891FA9BD-30A4-46E8-A196-AAF61A08C95A}" type="sibTrans" cxnId="{7EC9AA6A-2071-4196-A26F-66BFCB1C66B5}">
      <dgm:prSet/>
      <dgm:spPr/>
      <dgm:t>
        <a:bodyPr/>
        <a:lstStyle/>
        <a:p>
          <a:endParaRPr lang="en-US"/>
        </a:p>
      </dgm:t>
    </dgm:pt>
    <dgm:pt modelId="{F53020F9-FE86-4E8F-9F71-E608B99EA3FD}">
      <dgm:prSet/>
      <dgm:spPr>
        <a:solidFill>
          <a:schemeClr val="accent1"/>
        </a:solidFill>
      </dgm:spPr>
      <dgm:t>
        <a:bodyPr/>
        <a:lstStyle/>
        <a:p>
          <a:r>
            <a:rPr lang="fi-FI"/>
            <a:t>Tilaa Digiturvallinen elämä –tarroja organisaatiosi käyttöön</a:t>
          </a:r>
          <a:endParaRPr lang="en-US"/>
        </a:p>
      </dgm:t>
    </dgm:pt>
    <dgm:pt modelId="{7CCA9A6A-9C81-4127-8B53-D22CF4C516BE}" type="parTrans" cxnId="{45EB5958-95B5-44F4-9EF0-4DF2088666E6}">
      <dgm:prSet/>
      <dgm:spPr/>
      <dgm:t>
        <a:bodyPr/>
        <a:lstStyle/>
        <a:p>
          <a:endParaRPr lang="en-US"/>
        </a:p>
      </dgm:t>
    </dgm:pt>
    <dgm:pt modelId="{C9889058-BADE-4751-8417-BFCDD167678F}" type="sibTrans" cxnId="{45EB5958-95B5-44F4-9EF0-4DF2088666E6}">
      <dgm:prSet/>
      <dgm:spPr/>
      <dgm:t>
        <a:bodyPr/>
        <a:lstStyle/>
        <a:p>
          <a:endParaRPr lang="en-US"/>
        </a:p>
      </dgm:t>
    </dgm:pt>
    <dgm:pt modelId="{3882598F-04E8-4734-8BFD-50A8F7ADB533}">
      <dgm:prSet/>
      <dgm:spPr>
        <a:solidFill>
          <a:schemeClr val="accent1"/>
        </a:solidFill>
      </dgm:spPr>
      <dgm:t>
        <a:bodyPr/>
        <a:lstStyle/>
        <a:p>
          <a:r>
            <a:rPr lang="fi-FI"/>
            <a:t>Lataa Digiturvallinen elämä –julisteita organisaatiosi käyttöön! (Salasanat ja huijausviestit)</a:t>
          </a:r>
          <a:endParaRPr lang="en-US"/>
        </a:p>
      </dgm:t>
    </dgm:pt>
    <dgm:pt modelId="{D857BBC5-BCCE-4840-88CA-7A99815E66D0}" type="parTrans" cxnId="{C4D91C61-F2AC-4151-AB78-6E351B82C70A}">
      <dgm:prSet/>
      <dgm:spPr/>
      <dgm:t>
        <a:bodyPr/>
        <a:lstStyle/>
        <a:p>
          <a:endParaRPr lang="en-US"/>
        </a:p>
      </dgm:t>
    </dgm:pt>
    <dgm:pt modelId="{9F6E2B0E-C396-49D6-9469-064A4B7356DC}" type="sibTrans" cxnId="{C4D91C61-F2AC-4151-AB78-6E351B82C70A}">
      <dgm:prSet/>
      <dgm:spPr/>
      <dgm:t>
        <a:bodyPr/>
        <a:lstStyle/>
        <a:p>
          <a:endParaRPr lang="en-US"/>
        </a:p>
      </dgm:t>
    </dgm:pt>
    <dgm:pt modelId="{361AFD74-D321-4B6C-B8F3-4CD9A96DFF28}">
      <dgm:prSet/>
      <dgm:spPr>
        <a:solidFill>
          <a:schemeClr val="accent1"/>
        </a:solidFill>
      </dgm:spPr>
      <dgm:t>
        <a:bodyPr/>
        <a:lstStyle/>
        <a:p>
          <a:r>
            <a:rPr lang="fi-FI"/>
            <a:t>Sivusto toimii myös englanniksi ja ruotsiksi</a:t>
          </a:r>
          <a:endParaRPr lang="en-US"/>
        </a:p>
      </dgm:t>
    </dgm:pt>
    <dgm:pt modelId="{DB536BA0-0C54-47D4-AAA9-106FCE5E532F}" type="parTrans" cxnId="{46466345-267F-4C60-9C84-84476FB3CCBE}">
      <dgm:prSet/>
      <dgm:spPr/>
      <dgm:t>
        <a:bodyPr/>
        <a:lstStyle/>
        <a:p>
          <a:endParaRPr lang="en-US"/>
        </a:p>
      </dgm:t>
    </dgm:pt>
    <dgm:pt modelId="{8497697E-B23A-4D1C-93FB-FFDC28AC59F3}" type="sibTrans" cxnId="{46466345-267F-4C60-9C84-84476FB3CCBE}">
      <dgm:prSet/>
      <dgm:spPr/>
      <dgm:t>
        <a:bodyPr/>
        <a:lstStyle/>
        <a:p>
          <a:endParaRPr lang="en-US"/>
        </a:p>
      </dgm:t>
    </dgm:pt>
    <dgm:pt modelId="{51933F63-C3ED-4F86-B0FC-42E09E8D1BFA}" type="pres">
      <dgm:prSet presAssocID="{C83BC7D5-A487-4502-AA0C-7765A860B09F}" presName="outerComposite" presStyleCnt="0">
        <dgm:presLayoutVars>
          <dgm:chMax val="5"/>
          <dgm:dir/>
          <dgm:resizeHandles val="exact"/>
        </dgm:presLayoutVars>
      </dgm:prSet>
      <dgm:spPr/>
    </dgm:pt>
    <dgm:pt modelId="{6FEEF522-DCFA-400C-9905-611F718D9FEA}" type="pres">
      <dgm:prSet presAssocID="{C83BC7D5-A487-4502-AA0C-7765A860B09F}" presName="dummyMaxCanvas" presStyleCnt="0">
        <dgm:presLayoutVars/>
      </dgm:prSet>
      <dgm:spPr/>
    </dgm:pt>
    <dgm:pt modelId="{81148B02-9FAF-4F23-A024-2D5749580AC8}" type="pres">
      <dgm:prSet presAssocID="{C83BC7D5-A487-4502-AA0C-7765A860B09F}" presName="FiveNodes_1" presStyleLbl="node1" presStyleIdx="0" presStyleCnt="5">
        <dgm:presLayoutVars>
          <dgm:bulletEnabled val="1"/>
        </dgm:presLayoutVars>
      </dgm:prSet>
      <dgm:spPr/>
    </dgm:pt>
    <dgm:pt modelId="{99A653C2-2956-4A49-8583-F092F04F9FD3}" type="pres">
      <dgm:prSet presAssocID="{C83BC7D5-A487-4502-AA0C-7765A860B09F}" presName="FiveNodes_2" presStyleLbl="node1" presStyleIdx="1" presStyleCnt="5">
        <dgm:presLayoutVars>
          <dgm:bulletEnabled val="1"/>
        </dgm:presLayoutVars>
      </dgm:prSet>
      <dgm:spPr/>
    </dgm:pt>
    <dgm:pt modelId="{67F556CE-73C5-43E0-8270-2D31533DF214}" type="pres">
      <dgm:prSet presAssocID="{C83BC7D5-A487-4502-AA0C-7765A860B09F}" presName="FiveNodes_3" presStyleLbl="node1" presStyleIdx="2" presStyleCnt="5">
        <dgm:presLayoutVars>
          <dgm:bulletEnabled val="1"/>
        </dgm:presLayoutVars>
      </dgm:prSet>
      <dgm:spPr/>
    </dgm:pt>
    <dgm:pt modelId="{A46D297D-68B9-4024-BD3D-F6F56C661DED}" type="pres">
      <dgm:prSet presAssocID="{C83BC7D5-A487-4502-AA0C-7765A860B09F}" presName="FiveNodes_4" presStyleLbl="node1" presStyleIdx="3" presStyleCnt="5">
        <dgm:presLayoutVars>
          <dgm:bulletEnabled val="1"/>
        </dgm:presLayoutVars>
      </dgm:prSet>
      <dgm:spPr/>
    </dgm:pt>
    <dgm:pt modelId="{DF185EF2-E9D8-4657-9714-A0142EC6872B}" type="pres">
      <dgm:prSet presAssocID="{C83BC7D5-A487-4502-AA0C-7765A860B09F}" presName="FiveNodes_5" presStyleLbl="node1" presStyleIdx="4" presStyleCnt="5">
        <dgm:presLayoutVars>
          <dgm:bulletEnabled val="1"/>
        </dgm:presLayoutVars>
      </dgm:prSet>
      <dgm:spPr/>
    </dgm:pt>
    <dgm:pt modelId="{5D0BD85C-10E5-414F-805D-531B24C16B1B}" type="pres">
      <dgm:prSet presAssocID="{C83BC7D5-A487-4502-AA0C-7765A860B09F}" presName="FiveConn_1-2" presStyleLbl="fgAccFollowNode1" presStyleIdx="0" presStyleCnt="4">
        <dgm:presLayoutVars>
          <dgm:bulletEnabled val="1"/>
        </dgm:presLayoutVars>
      </dgm:prSet>
      <dgm:spPr/>
    </dgm:pt>
    <dgm:pt modelId="{064050DA-4504-4419-ACC1-BF8B63D97FF6}" type="pres">
      <dgm:prSet presAssocID="{C83BC7D5-A487-4502-AA0C-7765A860B09F}" presName="FiveConn_2-3" presStyleLbl="fgAccFollowNode1" presStyleIdx="1" presStyleCnt="4">
        <dgm:presLayoutVars>
          <dgm:bulletEnabled val="1"/>
        </dgm:presLayoutVars>
      </dgm:prSet>
      <dgm:spPr/>
    </dgm:pt>
    <dgm:pt modelId="{319FA275-CB2E-4847-8BA6-C527CD47A63B}" type="pres">
      <dgm:prSet presAssocID="{C83BC7D5-A487-4502-AA0C-7765A860B09F}" presName="FiveConn_3-4" presStyleLbl="fgAccFollowNode1" presStyleIdx="2" presStyleCnt="4">
        <dgm:presLayoutVars>
          <dgm:bulletEnabled val="1"/>
        </dgm:presLayoutVars>
      </dgm:prSet>
      <dgm:spPr/>
    </dgm:pt>
    <dgm:pt modelId="{434D2B7F-BFDF-4EF3-89B1-5C6E3E0D46B8}" type="pres">
      <dgm:prSet presAssocID="{C83BC7D5-A487-4502-AA0C-7765A860B09F}" presName="FiveConn_4-5" presStyleLbl="fgAccFollowNode1" presStyleIdx="3" presStyleCnt="4">
        <dgm:presLayoutVars>
          <dgm:bulletEnabled val="1"/>
        </dgm:presLayoutVars>
      </dgm:prSet>
      <dgm:spPr/>
    </dgm:pt>
    <dgm:pt modelId="{187265FE-0D90-4566-98EB-457B987AA779}" type="pres">
      <dgm:prSet presAssocID="{C83BC7D5-A487-4502-AA0C-7765A860B09F}" presName="FiveNodes_1_text" presStyleLbl="node1" presStyleIdx="4" presStyleCnt="5">
        <dgm:presLayoutVars>
          <dgm:bulletEnabled val="1"/>
        </dgm:presLayoutVars>
      </dgm:prSet>
      <dgm:spPr/>
    </dgm:pt>
    <dgm:pt modelId="{FBBFA8FC-A7F4-4C11-A6D4-0121DFF08C77}" type="pres">
      <dgm:prSet presAssocID="{C83BC7D5-A487-4502-AA0C-7765A860B09F}" presName="FiveNodes_2_text" presStyleLbl="node1" presStyleIdx="4" presStyleCnt="5">
        <dgm:presLayoutVars>
          <dgm:bulletEnabled val="1"/>
        </dgm:presLayoutVars>
      </dgm:prSet>
      <dgm:spPr/>
    </dgm:pt>
    <dgm:pt modelId="{C1B7EFCA-DD39-4688-8DAC-4B1CC2A5E4B6}" type="pres">
      <dgm:prSet presAssocID="{C83BC7D5-A487-4502-AA0C-7765A860B09F}" presName="FiveNodes_3_text" presStyleLbl="node1" presStyleIdx="4" presStyleCnt="5">
        <dgm:presLayoutVars>
          <dgm:bulletEnabled val="1"/>
        </dgm:presLayoutVars>
      </dgm:prSet>
      <dgm:spPr/>
    </dgm:pt>
    <dgm:pt modelId="{65919498-00C0-48C4-A341-F8B515FE1768}" type="pres">
      <dgm:prSet presAssocID="{C83BC7D5-A487-4502-AA0C-7765A860B09F}" presName="FiveNodes_4_text" presStyleLbl="node1" presStyleIdx="4" presStyleCnt="5">
        <dgm:presLayoutVars>
          <dgm:bulletEnabled val="1"/>
        </dgm:presLayoutVars>
      </dgm:prSet>
      <dgm:spPr/>
    </dgm:pt>
    <dgm:pt modelId="{1FD4C241-17B9-4F7C-8377-F75C4940E7B0}" type="pres">
      <dgm:prSet presAssocID="{C83BC7D5-A487-4502-AA0C-7765A860B09F}" presName="FiveNodes_5_text" presStyleLbl="node1" presStyleIdx="4" presStyleCnt="5">
        <dgm:presLayoutVars>
          <dgm:bulletEnabled val="1"/>
        </dgm:presLayoutVars>
      </dgm:prSet>
      <dgm:spPr/>
    </dgm:pt>
  </dgm:ptLst>
  <dgm:cxnLst>
    <dgm:cxn modelId="{FC2F6B07-B84E-4AF1-9FB0-48CAD87A1DE3}" type="presOf" srcId="{F53020F9-FE86-4E8F-9F71-E608B99EA3FD}" destId="{C1B7EFCA-DD39-4688-8DAC-4B1CC2A5E4B6}" srcOrd="1" destOrd="0" presId="urn:microsoft.com/office/officeart/2005/8/layout/vProcess5"/>
    <dgm:cxn modelId="{E983B908-09CA-4546-B821-6B7CFDB3D199}" type="presOf" srcId="{94DDB5CD-507E-48E2-A301-0216F66E9EA5}" destId="{81148B02-9FAF-4F23-A024-2D5749580AC8}" srcOrd="0" destOrd="0" presId="urn:microsoft.com/office/officeart/2005/8/layout/vProcess5"/>
    <dgm:cxn modelId="{EBC4DC0C-51B3-4D21-BD0C-249F79B475AC}" type="presOf" srcId="{C83BC7D5-A487-4502-AA0C-7765A860B09F}" destId="{51933F63-C3ED-4F86-B0FC-42E09E8D1BFA}" srcOrd="0" destOrd="0" presId="urn:microsoft.com/office/officeart/2005/8/layout/vProcess5"/>
    <dgm:cxn modelId="{5B4E5025-F234-48E6-B589-1583C4696D30}" type="presOf" srcId="{1DE25284-9C31-4C73-B50C-8AACA3DC7FE7}" destId="{5D0BD85C-10E5-414F-805D-531B24C16B1B}" srcOrd="0" destOrd="0" presId="urn:microsoft.com/office/officeart/2005/8/layout/vProcess5"/>
    <dgm:cxn modelId="{CE88A838-45E9-477E-A72A-C3C8FF7FA467}" type="presOf" srcId="{361AFD74-D321-4B6C-B8F3-4CD9A96DFF28}" destId="{1FD4C241-17B9-4F7C-8377-F75C4940E7B0}" srcOrd="1" destOrd="0" presId="urn:microsoft.com/office/officeart/2005/8/layout/vProcess5"/>
    <dgm:cxn modelId="{C4D91C61-F2AC-4151-AB78-6E351B82C70A}" srcId="{C83BC7D5-A487-4502-AA0C-7765A860B09F}" destId="{3882598F-04E8-4734-8BFD-50A8F7ADB533}" srcOrd="3" destOrd="0" parTransId="{D857BBC5-BCCE-4840-88CA-7A99815E66D0}" sibTransId="{9F6E2B0E-C396-49D6-9469-064A4B7356DC}"/>
    <dgm:cxn modelId="{46466345-267F-4C60-9C84-84476FB3CCBE}" srcId="{C83BC7D5-A487-4502-AA0C-7765A860B09F}" destId="{361AFD74-D321-4B6C-B8F3-4CD9A96DFF28}" srcOrd="4" destOrd="0" parTransId="{DB536BA0-0C54-47D4-AAA9-106FCE5E532F}" sibTransId="{8497697E-B23A-4D1C-93FB-FFDC28AC59F3}"/>
    <dgm:cxn modelId="{FBE1DD45-3CA8-4123-B516-8508C3E76C01}" type="presOf" srcId="{C9889058-BADE-4751-8417-BFCDD167678F}" destId="{319FA275-CB2E-4847-8BA6-C527CD47A63B}" srcOrd="0" destOrd="0" presId="urn:microsoft.com/office/officeart/2005/8/layout/vProcess5"/>
    <dgm:cxn modelId="{7EC9AA6A-2071-4196-A26F-66BFCB1C66B5}" srcId="{C83BC7D5-A487-4502-AA0C-7765A860B09F}" destId="{C7E2378B-959E-4769-B3EA-27252B4D8700}" srcOrd="1" destOrd="0" parTransId="{BDF97D11-F7F2-4BD2-9115-96CA16BEE26C}" sibTransId="{891FA9BD-30A4-46E8-A196-AAF61A08C95A}"/>
    <dgm:cxn modelId="{A995E272-284C-4687-A044-9039D8278F23}" type="presOf" srcId="{94DDB5CD-507E-48E2-A301-0216F66E9EA5}" destId="{187265FE-0D90-4566-98EB-457B987AA779}" srcOrd="1" destOrd="0" presId="urn:microsoft.com/office/officeart/2005/8/layout/vProcess5"/>
    <dgm:cxn modelId="{45EB5958-95B5-44F4-9EF0-4DF2088666E6}" srcId="{C83BC7D5-A487-4502-AA0C-7765A860B09F}" destId="{F53020F9-FE86-4E8F-9F71-E608B99EA3FD}" srcOrd="2" destOrd="0" parTransId="{7CCA9A6A-9C81-4127-8B53-D22CF4C516BE}" sibTransId="{C9889058-BADE-4751-8417-BFCDD167678F}"/>
    <dgm:cxn modelId="{772E297B-0439-4CA2-AFAD-DE5081F85F7B}" type="presOf" srcId="{F53020F9-FE86-4E8F-9F71-E608B99EA3FD}" destId="{67F556CE-73C5-43E0-8270-2D31533DF214}" srcOrd="0" destOrd="0" presId="urn:microsoft.com/office/officeart/2005/8/layout/vProcess5"/>
    <dgm:cxn modelId="{19CFD87B-ADF1-4F0A-90FD-B21D9F43C03B}" type="presOf" srcId="{361AFD74-D321-4B6C-B8F3-4CD9A96DFF28}" destId="{DF185EF2-E9D8-4657-9714-A0142EC6872B}" srcOrd="0" destOrd="0" presId="urn:microsoft.com/office/officeart/2005/8/layout/vProcess5"/>
    <dgm:cxn modelId="{2BEAF389-0CE5-4E17-9263-3371ADE0D845}" srcId="{C83BC7D5-A487-4502-AA0C-7765A860B09F}" destId="{94DDB5CD-507E-48E2-A301-0216F66E9EA5}" srcOrd="0" destOrd="0" parTransId="{90DEC77C-D530-481F-853D-46E8D7E12260}" sibTransId="{1DE25284-9C31-4C73-B50C-8AACA3DC7FE7}"/>
    <dgm:cxn modelId="{E708FD9D-CF89-4326-827E-3BC86099B348}" type="presOf" srcId="{9F6E2B0E-C396-49D6-9469-064A4B7356DC}" destId="{434D2B7F-BFDF-4EF3-89B1-5C6E3E0D46B8}" srcOrd="0" destOrd="0" presId="urn:microsoft.com/office/officeart/2005/8/layout/vProcess5"/>
    <dgm:cxn modelId="{FA29BDB5-4C34-46DE-9324-CCEE5B29D05F}" type="presOf" srcId="{C7E2378B-959E-4769-B3EA-27252B4D8700}" destId="{99A653C2-2956-4A49-8583-F092F04F9FD3}" srcOrd="0" destOrd="0" presId="urn:microsoft.com/office/officeart/2005/8/layout/vProcess5"/>
    <dgm:cxn modelId="{55D000CE-1F7E-484A-B353-F572C89B061C}" type="presOf" srcId="{3882598F-04E8-4734-8BFD-50A8F7ADB533}" destId="{65919498-00C0-48C4-A341-F8B515FE1768}" srcOrd="1" destOrd="0" presId="urn:microsoft.com/office/officeart/2005/8/layout/vProcess5"/>
    <dgm:cxn modelId="{ADBF24D4-D15B-42AF-B10A-9DB55E285C9B}" type="presOf" srcId="{3882598F-04E8-4734-8BFD-50A8F7ADB533}" destId="{A46D297D-68B9-4024-BD3D-F6F56C661DED}" srcOrd="0" destOrd="0" presId="urn:microsoft.com/office/officeart/2005/8/layout/vProcess5"/>
    <dgm:cxn modelId="{8073D4E8-5616-4549-BB3D-66443F430865}" type="presOf" srcId="{C7E2378B-959E-4769-B3EA-27252B4D8700}" destId="{FBBFA8FC-A7F4-4C11-A6D4-0121DFF08C77}" srcOrd="1" destOrd="0" presId="urn:microsoft.com/office/officeart/2005/8/layout/vProcess5"/>
    <dgm:cxn modelId="{C06181FB-7391-4843-87CB-50215910AE8B}" type="presOf" srcId="{891FA9BD-30A4-46E8-A196-AAF61A08C95A}" destId="{064050DA-4504-4419-ACC1-BF8B63D97FF6}" srcOrd="0" destOrd="0" presId="urn:microsoft.com/office/officeart/2005/8/layout/vProcess5"/>
    <dgm:cxn modelId="{11E5E661-A7CC-4705-AA6B-372AB46D0575}" type="presParOf" srcId="{51933F63-C3ED-4F86-B0FC-42E09E8D1BFA}" destId="{6FEEF522-DCFA-400C-9905-611F718D9FEA}" srcOrd="0" destOrd="0" presId="urn:microsoft.com/office/officeart/2005/8/layout/vProcess5"/>
    <dgm:cxn modelId="{DB1D5A8A-A295-4021-97A8-AF8E595B0BDB}" type="presParOf" srcId="{51933F63-C3ED-4F86-B0FC-42E09E8D1BFA}" destId="{81148B02-9FAF-4F23-A024-2D5749580AC8}" srcOrd="1" destOrd="0" presId="urn:microsoft.com/office/officeart/2005/8/layout/vProcess5"/>
    <dgm:cxn modelId="{DFFB1558-D537-4955-BCDA-DF45FB68BB52}" type="presParOf" srcId="{51933F63-C3ED-4F86-B0FC-42E09E8D1BFA}" destId="{99A653C2-2956-4A49-8583-F092F04F9FD3}" srcOrd="2" destOrd="0" presId="urn:microsoft.com/office/officeart/2005/8/layout/vProcess5"/>
    <dgm:cxn modelId="{C5E537AE-00C0-45F2-88A2-220482BCC34F}" type="presParOf" srcId="{51933F63-C3ED-4F86-B0FC-42E09E8D1BFA}" destId="{67F556CE-73C5-43E0-8270-2D31533DF214}" srcOrd="3" destOrd="0" presId="urn:microsoft.com/office/officeart/2005/8/layout/vProcess5"/>
    <dgm:cxn modelId="{62CC18D7-126D-47D7-AB89-8B542D372368}" type="presParOf" srcId="{51933F63-C3ED-4F86-B0FC-42E09E8D1BFA}" destId="{A46D297D-68B9-4024-BD3D-F6F56C661DED}" srcOrd="4" destOrd="0" presId="urn:microsoft.com/office/officeart/2005/8/layout/vProcess5"/>
    <dgm:cxn modelId="{E8554480-1002-409A-AD06-6F0EA9DD13A9}" type="presParOf" srcId="{51933F63-C3ED-4F86-B0FC-42E09E8D1BFA}" destId="{DF185EF2-E9D8-4657-9714-A0142EC6872B}" srcOrd="5" destOrd="0" presId="urn:microsoft.com/office/officeart/2005/8/layout/vProcess5"/>
    <dgm:cxn modelId="{4B3119B2-6436-41DB-9185-5E0D63C1482B}" type="presParOf" srcId="{51933F63-C3ED-4F86-B0FC-42E09E8D1BFA}" destId="{5D0BD85C-10E5-414F-805D-531B24C16B1B}" srcOrd="6" destOrd="0" presId="urn:microsoft.com/office/officeart/2005/8/layout/vProcess5"/>
    <dgm:cxn modelId="{C46FB190-08EA-4468-80DE-E0F2C2A0212F}" type="presParOf" srcId="{51933F63-C3ED-4F86-B0FC-42E09E8D1BFA}" destId="{064050DA-4504-4419-ACC1-BF8B63D97FF6}" srcOrd="7" destOrd="0" presId="urn:microsoft.com/office/officeart/2005/8/layout/vProcess5"/>
    <dgm:cxn modelId="{FC78B00C-8EA9-4525-AEAC-9F5BC967253F}" type="presParOf" srcId="{51933F63-C3ED-4F86-B0FC-42E09E8D1BFA}" destId="{319FA275-CB2E-4847-8BA6-C527CD47A63B}" srcOrd="8" destOrd="0" presId="urn:microsoft.com/office/officeart/2005/8/layout/vProcess5"/>
    <dgm:cxn modelId="{E2E4FDD4-13BE-4AB0-8F80-20708D7FCB90}" type="presParOf" srcId="{51933F63-C3ED-4F86-B0FC-42E09E8D1BFA}" destId="{434D2B7F-BFDF-4EF3-89B1-5C6E3E0D46B8}" srcOrd="9" destOrd="0" presId="urn:microsoft.com/office/officeart/2005/8/layout/vProcess5"/>
    <dgm:cxn modelId="{FAA1A74D-BB64-4798-A4A1-19AB30926C44}" type="presParOf" srcId="{51933F63-C3ED-4F86-B0FC-42E09E8D1BFA}" destId="{187265FE-0D90-4566-98EB-457B987AA779}" srcOrd="10" destOrd="0" presId="urn:microsoft.com/office/officeart/2005/8/layout/vProcess5"/>
    <dgm:cxn modelId="{0B99ACEF-3786-474D-8113-5F3206747B7E}" type="presParOf" srcId="{51933F63-C3ED-4F86-B0FC-42E09E8D1BFA}" destId="{FBBFA8FC-A7F4-4C11-A6D4-0121DFF08C77}" srcOrd="11" destOrd="0" presId="urn:microsoft.com/office/officeart/2005/8/layout/vProcess5"/>
    <dgm:cxn modelId="{8CBCF19E-AB22-431D-8976-E30B91FC2334}" type="presParOf" srcId="{51933F63-C3ED-4F86-B0FC-42E09E8D1BFA}" destId="{C1B7EFCA-DD39-4688-8DAC-4B1CC2A5E4B6}" srcOrd="12" destOrd="0" presId="urn:microsoft.com/office/officeart/2005/8/layout/vProcess5"/>
    <dgm:cxn modelId="{AFA34B38-4037-485A-AD12-189FC78685DA}" type="presParOf" srcId="{51933F63-C3ED-4F86-B0FC-42E09E8D1BFA}" destId="{65919498-00C0-48C4-A341-F8B515FE1768}" srcOrd="13" destOrd="0" presId="urn:microsoft.com/office/officeart/2005/8/layout/vProcess5"/>
    <dgm:cxn modelId="{3752F7F5-BBD2-4E18-8256-633F1D46D219}" type="presParOf" srcId="{51933F63-C3ED-4F86-B0FC-42E09E8D1BFA}" destId="{1FD4C241-17B9-4F7C-8377-F75C4940E7B0}"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C83FEF-27B5-4439-9C65-54FB2F913B97}"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1990E07F-DA2D-4034-8EDD-AC0627FF0CC1}">
      <dgm:prSet/>
      <dgm:spPr/>
      <dgm:t>
        <a:bodyPr/>
        <a:lstStyle/>
        <a:p>
          <a:r>
            <a:rPr lang="fi-FI"/>
            <a:t>Digiturvallinen työelämä (RUO saatavilla, ENG saatavilla)</a:t>
          </a:r>
          <a:endParaRPr lang="en-US"/>
        </a:p>
      </dgm:t>
    </dgm:pt>
    <dgm:pt modelId="{713235AD-AEC3-4736-9FFE-AD9C8A4271D8}" type="parTrans" cxnId="{CA9A4852-6737-4022-A901-48C02421B66A}">
      <dgm:prSet/>
      <dgm:spPr/>
      <dgm:t>
        <a:bodyPr/>
        <a:lstStyle/>
        <a:p>
          <a:endParaRPr lang="en-US"/>
        </a:p>
      </dgm:t>
    </dgm:pt>
    <dgm:pt modelId="{6B55FA76-5DB5-453D-969A-7E217AF68E81}" type="sibTrans" cxnId="{CA9A4852-6737-4022-A901-48C02421B66A}">
      <dgm:prSet/>
      <dgm:spPr/>
      <dgm:t>
        <a:bodyPr/>
        <a:lstStyle/>
        <a:p>
          <a:endParaRPr lang="en-US"/>
        </a:p>
      </dgm:t>
    </dgm:pt>
    <dgm:pt modelId="{C71E77B4-5A2D-4F67-8F7B-CFE3285F31A9}">
      <dgm:prSet/>
      <dgm:spPr/>
      <dgm:t>
        <a:bodyPr/>
        <a:lstStyle/>
        <a:p>
          <a:r>
            <a:rPr lang="fi-FI">
              <a:hlinkClick xmlns:r="http://schemas.openxmlformats.org/officeDocument/2006/relationships" r:id="rId1"/>
            </a:rPr>
            <a:t>https://www.eoppiva.fi/koulutukset/digiturvallinen-tyoelama/</a:t>
          </a:r>
          <a:endParaRPr lang="en-US"/>
        </a:p>
      </dgm:t>
    </dgm:pt>
    <dgm:pt modelId="{E12681B5-66CD-4543-ACED-B30D9E389E72}" type="parTrans" cxnId="{2A8C05B0-6B6E-4F87-BC9F-10A0E5B4DB82}">
      <dgm:prSet/>
      <dgm:spPr/>
      <dgm:t>
        <a:bodyPr/>
        <a:lstStyle/>
        <a:p>
          <a:endParaRPr lang="en-US"/>
        </a:p>
      </dgm:t>
    </dgm:pt>
    <dgm:pt modelId="{F1002AA4-0318-4BCA-8437-997C47AE3567}" type="sibTrans" cxnId="{2A8C05B0-6B6E-4F87-BC9F-10A0E5B4DB82}">
      <dgm:prSet/>
      <dgm:spPr/>
      <dgm:t>
        <a:bodyPr/>
        <a:lstStyle/>
        <a:p>
          <a:endParaRPr lang="en-US"/>
        </a:p>
      </dgm:t>
    </dgm:pt>
    <dgm:pt modelId="{EB1C9A13-A2C9-447F-ADF7-87145A21AD51}">
      <dgm:prSet/>
      <dgm:spPr/>
      <dgm:t>
        <a:bodyPr/>
        <a:lstStyle/>
        <a:p>
          <a:r>
            <a:rPr lang="fi-FI"/>
            <a:t>Toimi turvallisesti digimaailmassa (RUO saatavilla, ENG saatavilla)</a:t>
          </a:r>
          <a:endParaRPr lang="en-US"/>
        </a:p>
      </dgm:t>
    </dgm:pt>
    <dgm:pt modelId="{3E772E11-5627-42F7-99BB-EF7605239282}" type="parTrans" cxnId="{2FEB1D82-0313-46CB-B6AC-21E755CA0860}">
      <dgm:prSet/>
      <dgm:spPr/>
      <dgm:t>
        <a:bodyPr/>
        <a:lstStyle/>
        <a:p>
          <a:endParaRPr lang="en-US"/>
        </a:p>
      </dgm:t>
    </dgm:pt>
    <dgm:pt modelId="{2E0ECBD9-90BE-4A8A-A11C-2389BBC57E09}" type="sibTrans" cxnId="{2FEB1D82-0313-46CB-B6AC-21E755CA0860}">
      <dgm:prSet/>
      <dgm:spPr/>
      <dgm:t>
        <a:bodyPr/>
        <a:lstStyle/>
        <a:p>
          <a:endParaRPr lang="en-US"/>
        </a:p>
      </dgm:t>
    </dgm:pt>
    <dgm:pt modelId="{C4156848-4485-4FDA-8887-68D20C4460B6}">
      <dgm:prSet/>
      <dgm:spPr/>
      <dgm:t>
        <a:bodyPr/>
        <a:lstStyle/>
        <a:p>
          <a:r>
            <a:rPr lang="fi-FI">
              <a:hlinkClick xmlns:r="http://schemas.openxmlformats.org/officeDocument/2006/relationships" r:id="rId2"/>
            </a:rPr>
            <a:t>https://www.eoppiva.fi/koulutukset/toimi-turvallisesti-digimaailmassa/</a:t>
          </a:r>
          <a:endParaRPr lang="en-US"/>
        </a:p>
      </dgm:t>
    </dgm:pt>
    <dgm:pt modelId="{7F979E49-3278-4E32-99EE-A7A1E5969305}" type="parTrans" cxnId="{046292A4-512B-485A-B4C5-E5F5F2DBA2CB}">
      <dgm:prSet/>
      <dgm:spPr/>
      <dgm:t>
        <a:bodyPr/>
        <a:lstStyle/>
        <a:p>
          <a:endParaRPr lang="en-US"/>
        </a:p>
      </dgm:t>
    </dgm:pt>
    <dgm:pt modelId="{7BDD6A70-C738-4CC4-BFC8-B35B5FD8B5C2}" type="sibTrans" cxnId="{046292A4-512B-485A-B4C5-E5F5F2DBA2CB}">
      <dgm:prSet/>
      <dgm:spPr/>
      <dgm:t>
        <a:bodyPr/>
        <a:lstStyle/>
        <a:p>
          <a:endParaRPr lang="en-US"/>
        </a:p>
      </dgm:t>
    </dgm:pt>
    <dgm:pt modelId="{FA2BF425-56D3-4EC2-8AB1-F7D117DF3DE0}">
      <dgm:prSet/>
      <dgm:spPr/>
      <dgm:t>
        <a:bodyPr/>
        <a:lstStyle/>
        <a:p>
          <a:r>
            <a:rPr lang="fi-FI"/>
            <a:t>Tietosuojan ABC + Tietosuojan ABC 2020 (RUO saatavilla, ENG saatavilla)</a:t>
          </a:r>
          <a:endParaRPr lang="en-US"/>
        </a:p>
      </dgm:t>
    </dgm:pt>
    <dgm:pt modelId="{A73B50AD-44A3-43B7-8C5B-A4C90D417ADC}" type="parTrans" cxnId="{8E4E2458-40F9-415B-ACB8-AEC930EF6088}">
      <dgm:prSet/>
      <dgm:spPr/>
      <dgm:t>
        <a:bodyPr/>
        <a:lstStyle/>
        <a:p>
          <a:endParaRPr lang="en-US"/>
        </a:p>
      </dgm:t>
    </dgm:pt>
    <dgm:pt modelId="{FD6C36B2-C608-419B-BAF2-AE89CF378D8F}" type="sibTrans" cxnId="{8E4E2458-40F9-415B-ACB8-AEC930EF6088}">
      <dgm:prSet/>
      <dgm:spPr/>
      <dgm:t>
        <a:bodyPr/>
        <a:lstStyle/>
        <a:p>
          <a:endParaRPr lang="en-US"/>
        </a:p>
      </dgm:t>
    </dgm:pt>
    <dgm:pt modelId="{ED9AF658-9DFC-4916-8194-5A95703D401B}">
      <dgm:prSet/>
      <dgm:spPr/>
      <dgm:t>
        <a:bodyPr/>
        <a:lstStyle/>
        <a:p>
          <a:r>
            <a:rPr lang="fi-FI">
              <a:hlinkClick xmlns:r="http://schemas.openxmlformats.org/officeDocument/2006/relationships" r:id="rId3"/>
            </a:rPr>
            <a:t>https://www.eoppiva.fi/koulutukset/tietosuojan-abc-julkishallinnon-henkilostolle/</a:t>
          </a:r>
          <a:endParaRPr lang="en-US"/>
        </a:p>
      </dgm:t>
    </dgm:pt>
    <dgm:pt modelId="{81170813-26C1-4AD7-92AE-9ED0FA31313C}" type="parTrans" cxnId="{04B6D66F-0C54-4F24-B040-8D9642444E43}">
      <dgm:prSet/>
      <dgm:spPr/>
      <dgm:t>
        <a:bodyPr/>
        <a:lstStyle/>
        <a:p>
          <a:endParaRPr lang="en-US"/>
        </a:p>
      </dgm:t>
    </dgm:pt>
    <dgm:pt modelId="{44F355FC-6511-440D-9EA1-AD6DFECE1D3D}" type="sibTrans" cxnId="{04B6D66F-0C54-4F24-B040-8D9642444E43}">
      <dgm:prSet/>
      <dgm:spPr/>
      <dgm:t>
        <a:bodyPr/>
        <a:lstStyle/>
        <a:p>
          <a:endParaRPr lang="en-US"/>
        </a:p>
      </dgm:t>
    </dgm:pt>
    <dgm:pt modelId="{BEFED4B5-EBCB-402F-968A-9026BBF8806D}" type="pres">
      <dgm:prSet presAssocID="{EFC83FEF-27B5-4439-9C65-54FB2F913B97}" presName="Name0" presStyleCnt="0">
        <dgm:presLayoutVars>
          <dgm:dir/>
          <dgm:animLvl val="lvl"/>
          <dgm:resizeHandles val="exact"/>
        </dgm:presLayoutVars>
      </dgm:prSet>
      <dgm:spPr/>
    </dgm:pt>
    <dgm:pt modelId="{33DB487F-A932-407D-9B29-E9462CD5747B}" type="pres">
      <dgm:prSet presAssocID="{1990E07F-DA2D-4034-8EDD-AC0627FF0CC1}" presName="linNode" presStyleCnt="0"/>
      <dgm:spPr/>
    </dgm:pt>
    <dgm:pt modelId="{3B076C07-A0E6-480E-81C0-595A265C1160}" type="pres">
      <dgm:prSet presAssocID="{1990E07F-DA2D-4034-8EDD-AC0627FF0CC1}" presName="parentText" presStyleLbl="node1" presStyleIdx="0" presStyleCnt="3">
        <dgm:presLayoutVars>
          <dgm:chMax val="1"/>
          <dgm:bulletEnabled val="1"/>
        </dgm:presLayoutVars>
      </dgm:prSet>
      <dgm:spPr/>
    </dgm:pt>
    <dgm:pt modelId="{6F7D27AE-C70B-4997-A367-0877F053F136}" type="pres">
      <dgm:prSet presAssocID="{1990E07F-DA2D-4034-8EDD-AC0627FF0CC1}" presName="descendantText" presStyleLbl="alignAccFollowNode1" presStyleIdx="0" presStyleCnt="3">
        <dgm:presLayoutVars>
          <dgm:bulletEnabled val="1"/>
        </dgm:presLayoutVars>
      </dgm:prSet>
      <dgm:spPr/>
    </dgm:pt>
    <dgm:pt modelId="{D6A31CC5-7EA1-423C-8ED8-4939A6CB8238}" type="pres">
      <dgm:prSet presAssocID="{6B55FA76-5DB5-453D-969A-7E217AF68E81}" presName="sp" presStyleCnt="0"/>
      <dgm:spPr/>
    </dgm:pt>
    <dgm:pt modelId="{DB584F0F-10C8-4415-B05A-025280F1004A}" type="pres">
      <dgm:prSet presAssocID="{EB1C9A13-A2C9-447F-ADF7-87145A21AD51}" presName="linNode" presStyleCnt="0"/>
      <dgm:spPr/>
    </dgm:pt>
    <dgm:pt modelId="{98436E22-A61D-4B25-B25B-E5E9AE2B254B}" type="pres">
      <dgm:prSet presAssocID="{EB1C9A13-A2C9-447F-ADF7-87145A21AD51}" presName="parentText" presStyleLbl="node1" presStyleIdx="1" presStyleCnt="3">
        <dgm:presLayoutVars>
          <dgm:chMax val="1"/>
          <dgm:bulletEnabled val="1"/>
        </dgm:presLayoutVars>
      </dgm:prSet>
      <dgm:spPr/>
    </dgm:pt>
    <dgm:pt modelId="{E9C59611-0459-49B1-B962-16AE03518964}" type="pres">
      <dgm:prSet presAssocID="{EB1C9A13-A2C9-447F-ADF7-87145A21AD51}" presName="descendantText" presStyleLbl="alignAccFollowNode1" presStyleIdx="1" presStyleCnt="3">
        <dgm:presLayoutVars>
          <dgm:bulletEnabled val="1"/>
        </dgm:presLayoutVars>
      </dgm:prSet>
      <dgm:spPr/>
    </dgm:pt>
    <dgm:pt modelId="{EDF3A8D9-E70C-4352-BAC5-7A4C5FFB20EF}" type="pres">
      <dgm:prSet presAssocID="{2E0ECBD9-90BE-4A8A-A11C-2389BBC57E09}" presName="sp" presStyleCnt="0"/>
      <dgm:spPr/>
    </dgm:pt>
    <dgm:pt modelId="{7D389DC8-9EBA-4D36-A307-42C4EE46592C}" type="pres">
      <dgm:prSet presAssocID="{FA2BF425-56D3-4EC2-8AB1-F7D117DF3DE0}" presName="linNode" presStyleCnt="0"/>
      <dgm:spPr/>
    </dgm:pt>
    <dgm:pt modelId="{01C0C26B-7ACA-425D-940D-2E1A387CAD3B}" type="pres">
      <dgm:prSet presAssocID="{FA2BF425-56D3-4EC2-8AB1-F7D117DF3DE0}" presName="parentText" presStyleLbl="node1" presStyleIdx="2" presStyleCnt="3">
        <dgm:presLayoutVars>
          <dgm:chMax val="1"/>
          <dgm:bulletEnabled val="1"/>
        </dgm:presLayoutVars>
      </dgm:prSet>
      <dgm:spPr/>
    </dgm:pt>
    <dgm:pt modelId="{9CA87475-CCA6-4577-993A-1691E83F4953}" type="pres">
      <dgm:prSet presAssocID="{FA2BF425-56D3-4EC2-8AB1-F7D117DF3DE0}" presName="descendantText" presStyleLbl="alignAccFollowNode1" presStyleIdx="2" presStyleCnt="3">
        <dgm:presLayoutVars>
          <dgm:bulletEnabled val="1"/>
        </dgm:presLayoutVars>
      </dgm:prSet>
      <dgm:spPr/>
    </dgm:pt>
  </dgm:ptLst>
  <dgm:cxnLst>
    <dgm:cxn modelId="{712E831C-17D3-49A4-8627-20CC570A188E}" type="presOf" srcId="{C71E77B4-5A2D-4F67-8F7B-CFE3285F31A9}" destId="{6F7D27AE-C70B-4997-A367-0877F053F136}" srcOrd="0" destOrd="0" presId="urn:microsoft.com/office/officeart/2005/8/layout/vList5"/>
    <dgm:cxn modelId="{7A9E2F21-0861-4DD1-A72E-1AF3F2307B31}" type="presOf" srcId="{ED9AF658-9DFC-4916-8194-5A95703D401B}" destId="{9CA87475-CCA6-4577-993A-1691E83F4953}" srcOrd="0" destOrd="0" presId="urn:microsoft.com/office/officeart/2005/8/layout/vList5"/>
    <dgm:cxn modelId="{A6AABC4A-2BD3-49DC-95D3-1EDEB753A3AB}" type="presOf" srcId="{1990E07F-DA2D-4034-8EDD-AC0627FF0CC1}" destId="{3B076C07-A0E6-480E-81C0-595A265C1160}" srcOrd="0" destOrd="0" presId="urn:microsoft.com/office/officeart/2005/8/layout/vList5"/>
    <dgm:cxn modelId="{04B6D66F-0C54-4F24-B040-8D9642444E43}" srcId="{FA2BF425-56D3-4EC2-8AB1-F7D117DF3DE0}" destId="{ED9AF658-9DFC-4916-8194-5A95703D401B}" srcOrd="0" destOrd="0" parTransId="{81170813-26C1-4AD7-92AE-9ED0FA31313C}" sibTransId="{44F355FC-6511-440D-9EA1-AD6DFECE1D3D}"/>
    <dgm:cxn modelId="{CA9A4852-6737-4022-A901-48C02421B66A}" srcId="{EFC83FEF-27B5-4439-9C65-54FB2F913B97}" destId="{1990E07F-DA2D-4034-8EDD-AC0627FF0CC1}" srcOrd="0" destOrd="0" parTransId="{713235AD-AEC3-4736-9FFE-AD9C8A4271D8}" sibTransId="{6B55FA76-5DB5-453D-969A-7E217AF68E81}"/>
    <dgm:cxn modelId="{8E4E2458-40F9-415B-ACB8-AEC930EF6088}" srcId="{EFC83FEF-27B5-4439-9C65-54FB2F913B97}" destId="{FA2BF425-56D3-4EC2-8AB1-F7D117DF3DE0}" srcOrd="2" destOrd="0" parTransId="{A73B50AD-44A3-43B7-8C5B-A4C90D417ADC}" sibTransId="{FD6C36B2-C608-419B-BAF2-AE89CF378D8F}"/>
    <dgm:cxn modelId="{2FEB1D82-0313-46CB-B6AC-21E755CA0860}" srcId="{EFC83FEF-27B5-4439-9C65-54FB2F913B97}" destId="{EB1C9A13-A2C9-447F-ADF7-87145A21AD51}" srcOrd="1" destOrd="0" parTransId="{3E772E11-5627-42F7-99BB-EF7605239282}" sibTransId="{2E0ECBD9-90BE-4A8A-A11C-2389BBC57E09}"/>
    <dgm:cxn modelId="{8F5D0388-BAA6-4587-8648-8A370C1F19B9}" type="presOf" srcId="{FA2BF425-56D3-4EC2-8AB1-F7D117DF3DE0}" destId="{01C0C26B-7ACA-425D-940D-2E1A387CAD3B}" srcOrd="0" destOrd="0" presId="urn:microsoft.com/office/officeart/2005/8/layout/vList5"/>
    <dgm:cxn modelId="{E3F43497-2B6F-4B69-9E80-80F42260451D}" type="presOf" srcId="{EB1C9A13-A2C9-447F-ADF7-87145A21AD51}" destId="{98436E22-A61D-4B25-B25B-E5E9AE2B254B}" srcOrd="0" destOrd="0" presId="urn:microsoft.com/office/officeart/2005/8/layout/vList5"/>
    <dgm:cxn modelId="{046292A4-512B-485A-B4C5-E5F5F2DBA2CB}" srcId="{EB1C9A13-A2C9-447F-ADF7-87145A21AD51}" destId="{C4156848-4485-4FDA-8887-68D20C4460B6}" srcOrd="0" destOrd="0" parTransId="{7F979E49-3278-4E32-99EE-A7A1E5969305}" sibTransId="{7BDD6A70-C738-4CC4-BFC8-B35B5FD8B5C2}"/>
    <dgm:cxn modelId="{2A8C05B0-6B6E-4F87-BC9F-10A0E5B4DB82}" srcId="{1990E07F-DA2D-4034-8EDD-AC0627FF0CC1}" destId="{C71E77B4-5A2D-4F67-8F7B-CFE3285F31A9}" srcOrd="0" destOrd="0" parTransId="{E12681B5-66CD-4543-ACED-B30D9E389E72}" sibTransId="{F1002AA4-0318-4BCA-8437-997C47AE3567}"/>
    <dgm:cxn modelId="{A5F2D0C0-46C7-4DFB-880B-256D47CCEC74}" type="presOf" srcId="{EFC83FEF-27B5-4439-9C65-54FB2F913B97}" destId="{BEFED4B5-EBCB-402F-968A-9026BBF8806D}" srcOrd="0" destOrd="0" presId="urn:microsoft.com/office/officeart/2005/8/layout/vList5"/>
    <dgm:cxn modelId="{7D571CF0-3EFC-41F2-B487-26E6C0E78F1A}" type="presOf" srcId="{C4156848-4485-4FDA-8887-68D20C4460B6}" destId="{E9C59611-0459-49B1-B962-16AE03518964}" srcOrd="0" destOrd="0" presId="urn:microsoft.com/office/officeart/2005/8/layout/vList5"/>
    <dgm:cxn modelId="{BFE94934-75CD-4918-8D3D-2B7350A3BE4F}" type="presParOf" srcId="{BEFED4B5-EBCB-402F-968A-9026BBF8806D}" destId="{33DB487F-A932-407D-9B29-E9462CD5747B}" srcOrd="0" destOrd="0" presId="urn:microsoft.com/office/officeart/2005/8/layout/vList5"/>
    <dgm:cxn modelId="{2EF80902-4145-413E-85B4-B32223BE637F}" type="presParOf" srcId="{33DB487F-A932-407D-9B29-E9462CD5747B}" destId="{3B076C07-A0E6-480E-81C0-595A265C1160}" srcOrd="0" destOrd="0" presId="urn:microsoft.com/office/officeart/2005/8/layout/vList5"/>
    <dgm:cxn modelId="{F0B3084E-6BA9-49DB-95C2-BDDB1CE836F0}" type="presParOf" srcId="{33DB487F-A932-407D-9B29-E9462CD5747B}" destId="{6F7D27AE-C70B-4997-A367-0877F053F136}" srcOrd="1" destOrd="0" presId="urn:microsoft.com/office/officeart/2005/8/layout/vList5"/>
    <dgm:cxn modelId="{009B558F-7602-4D9C-8202-7687A0FBFD64}" type="presParOf" srcId="{BEFED4B5-EBCB-402F-968A-9026BBF8806D}" destId="{D6A31CC5-7EA1-423C-8ED8-4939A6CB8238}" srcOrd="1" destOrd="0" presId="urn:microsoft.com/office/officeart/2005/8/layout/vList5"/>
    <dgm:cxn modelId="{DADA27E0-6FF6-494F-97ED-D303C5C6F24D}" type="presParOf" srcId="{BEFED4B5-EBCB-402F-968A-9026BBF8806D}" destId="{DB584F0F-10C8-4415-B05A-025280F1004A}" srcOrd="2" destOrd="0" presId="urn:microsoft.com/office/officeart/2005/8/layout/vList5"/>
    <dgm:cxn modelId="{A1464D7B-50CF-4A3C-BB61-11B58A29E065}" type="presParOf" srcId="{DB584F0F-10C8-4415-B05A-025280F1004A}" destId="{98436E22-A61D-4B25-B25B-E5E9AE2B254B}" srcOrd="0" destOrd="0" presId="urn:microsoft.com/office/officeart/2005/8/layout/vList5"/>
    <dgm:cxn modelId="{A2438EAE-5C78-4DD0-980D-DF7931B96264}" type="presParOf" srcId="{DB584F0F-10C8-4415-B05A-025280F1004A}" destId="{E9C59611-0459-49B1-B962-16AE03518964}" srcOrd="1" destOrd="0" presId="urn:microsoft.com/office/officeart/2005/8/layout/vList5"/>
    <dgm:cxn modelId="{9E99DDF5-AA5E-4679-9900-3B7EBEC13BDC}" type="presParOf" srcId="{BEFED4B5-EBCB-402F-968A-9026BBF8806D}" destId="{EDF3A8D9-E70C-4352-BAC5-7A4C5FFB20EF}" srcOrd="3" destOrd="0" presId="urn:microsoft.com/office/officeart/2005/8/layout/vList5"/>
    <dgm:cxn modelId="{7B5C695B-496B-4158-AA7C-E4C5E91982DA}" type="presParOf" srcId="{BEFED4B5-EBCB-402F-968A-9026BBF8806D}" destId="{7D389DC8-9EBA-4D36-A307-42C4EE46592C}" srcOrd="4" destOrd="0" presId="urn:microsoft.com/office/officeart/2005/8/layout/vList5"/>
    <dgm:cxn modelId="{54C53EE0-8D5B-44B2-8E73-0A1B0EBFF1AC}" type="presParOf" srcId="{7D389DC8-9EBA-4D36-A307-42C4EE46592C}" destId="{01C0C26B-7ACA-425D-940D-2E1A387CAD3B}" srcOrd="0" destOrd="0" presId="urn:microsoft.com/office/officeart/2005/8/layout/vList5"/>
    <dgm:cxn modelId="{E4FA0607-E82B-4C64-996A-810EB45D3E84}" type="presParOf" srcId="{7D389DC8-9EBA-4D36-A307-42C4EE46592C}" destId="{9CA87475-CCA6-4577-993A-1691E83F495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7AFD53-D004-420A-ACF2-C997E1B4262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8193214-ED31-4D5D-962E-224A0E3B9C2E}">
      <dgm:prSet/>
      <dgm:spPr/>
      <dgm:t>
        <a:bodyPr/>
        <a:lstStyle/>
        <a:p>
          <a:r>
            <a:rPr lang="fi-FI"/>
            <a:t>Digiturvallisuus kuntien luottamushenkilöille (RUO saatavilla, ENG saatavilla)</a:t>
          </a:r>
          <a:endParaRPr lang="en-US"/>
        </a:p>
      </dgm:t>
    </dgm:pt>
    <dgm:pt modelId="{8B2DCBE3-93C6-4E9C-A167-3D0299E34505}" type="parTrans" cxnId="{77816159-D0D9-41FC-BC18-0C80377D1003}">
      <dgm:prSet/>
      <dgm:spPr/>
      <dgm:t>
        <a:bodyPr/>
        <a:lstStyle/>
        <a:p>
          <a:endParaRPr lang="en-US"/>
        </a:p>
      </dgm:t>
    </dgm:pt>
    <dgm:pt modelId="{03646F0E-289F-48A7-BDD4-DE1E17B32473}" type="sibTrans" cxnId="{77816159-D0D9-41FC-BC18-0C80377D1003}">
      <dgm:prSet/>
      <dgm:spPr/>
      <dgm:t>
        <a:bodyPr/>
        <a:lstStyle/>
        <a:p>
          <a:endParaRPr lang="en-US"/>
        </a:p>
      </dgm:t>
    </dgm:pt>
    <dgm:pt modelId="{8DCE8EC5-2CEC-41B3-BA37-7CF9D4022B65}">
      <dgm:prSet/>
      <dgm:spPr/>
      <dgm:t>
        <a:bodyPr/>
        <a:lstStyle/>
        <a:p>
          <a:r>
            <a:rPr lang="fi-FI">
              <a:hlinkClick xmlns:r="http://schemas.openxmlformats.org/officeDocument/2006/relationships" r:id="rId1"/>
            </a:rPr>
            <a:t>https://www.eoppiva.fi/koulutukset/digiturvallisuus-kuntien-luottamushenkiloille</a:t>
          </a:r>
          <a:endParaRPr lang="en-US"/>
        </a:p>
      </dgm:t>
    </dgm:pt>
    <dgm:pt modelId="{B63C0DDB-89D6-4BAE-962D-CC29BDB5AD20}" type="parTrans" cxnId="{FFD8BFC1-6DAD-4AF4-A739-082D5840A390}">
      <dgm:prSet/>
      <dgm:spPr/>
      <dgm:t>
        <a:bodyPr/>
        <a:lstStyle/>
        <a:p>
          <a:endParaRPr lang="en-US"/>
        </a:p>
      </dgm:t>
    </dgm:pt>
    <dgm:pt modelId="{DB80396E-5E01-4A35-9B2B-3DA65B41D5AF}" type="sibTrans" cxnId="{FFD8BFC1-6DAD-4AF4-A739-082D5840A390}">
      <dgm:prSet/>
      <dgm:spPr/>
      <dgm:t>
        <a:bodyPr/>
        <a:lstStyle/>
        <a:p>
          <a:endParaRPr lang="en-US"/>
        </a:p>
      </dgm:t>
    </dgm:pt>
    <dgm:pt modelId="{F635B23C-4815-4384-8C22-D34021616422}">
      <dgm:prSet/>
      <dgm:spPr/>
      <dgm:t>
        <a:bodyPr/>
        <a:lstStyle/>
        <a:p>
          <a:r>
            <a:rPr lang="fi-FI"/>
            <a:t>Digiturvallisuus hyvinvointialueiden luottamushenkilöille (RUO saatavilla, ENG saatavilla)</a:t>
          </a:r>
          <a:endParaRPr lang="en-US"/>
        </a:p>
      </dgm:t>
    </dgm:pt>
    <dgm:pt modelId="{A535709A-25A0-4067-B529-7F916B52A3ED}" type="parTrans" cxnId="{4271D7C9-3303-48C9-806A-CC893AB7A1B8}">
      <dgm:prSet/>
      <dgm:spPr/>
      <dgm:t>
        <a:bodyPr/>
        <a:lstStyle/>
        <a:p>
          <a:endParaRPr lang="en-US"/>
        </a:p>
      </dgm:t>
    </dgm:pt>
    <dgm:pt modelId="{ECFD4F79-6C00-452A-A0A8-5DA7A95AC512}" type="sibTrans" cxnId="{4271D7C9-3303-48C9-806A-CC893AB7A1B8}">
      <dgm:prSet/>
      <dgm:spPr/>
      <dgm:t>
        <a:bodyPr/>
        <a:lstStyle/>
        <a:p>
          <a:endParaRPr lang="en-US"/>
        </a:p>
      </dgm:t>
    </dgm:pt>
    <dgm:pt modelId="{5EF4EA6D-2BAF-40C1-B10D-13D1013A9ACC}">
      <dgm:prSet/>
      <dgm:spPr/>
      <dgm:t>
        <a:bodyPr/>
        <a:lstStyle/>
        <a:p>
          <a:r>
            <a:rPr lang="fi-FI">
              <a:hlinkClick xmlns:r="http://schemas.openxmlformats.org/officeDocument/2006/relationships" r:id="rId2"/>
            </a:rPr>
            <a:t>https://www.eoppiva.fi/koulutukset/digiturvallisuus-hyvinvointialueiden-luottamushenkiloille/</a:t>
          </a:r>
          <a:endParaRPr lang="en-US"/>
        </a:p>
      </dgm:t>
    </dgm:pt>
    <dgm:pt modelId="{E53A139F-6A1D-4530-984C-7D4000396A22}" type="parTrans" cxnId="{04B5666D-9C0D-43CB-97FE-6C46481DDB58}">
      <dgm:prSet/>
      <dgm:spPr/>
      <dgm:t>
        <a:bodyPr/>
        <a:lstStyle/>
        <a:p>
          <a:endParaRPr lang="en-US"/>
        </a:p>
      </dgm:t>
    </dgm:pt>
    <dgm:pt modelId="{A21A01A3-FF36-4727-8AB0-C91A7343B97F}" type="sibTrans" cxnId="{04B5666D-9C0D-43CB-97FE-6C46481DDB58}">
      <dgm:prSet/>
      <dgm:spPr/>
      <dgm:t>
        <a:bodyPr/>
        <a:lstStyle/>
        <a:p>
          <a:endParaRPr lang="en-US"/>
        </a:p>
      </dgm:t>
    </dgm:pt>
    <dgm:pt modelId="{3C10C11D-756A-4CE6-A445-2FF57E7B5EDD}">
      <dgm:prSet/>
      <dgm:spPr/>
      <dgm:t>
        <a:bodyPr/>
        <a:lstStyle/>
        <a:p>
          <a:r>
            <a:rPr lang="fi-FI"/>
            <a:t>Tietosuojan ABC 2 – tietosuojaan (RUO saatavilla, ENG saatavilla)</a:t>
          </a:r>
          <a:endParaRPr lang="en-US"/>
        </a:p>
      </dgm:t>
    </dgm:pt>
    <dgm:pt modelId="{435376C6-8359-4813-9E57-810643491DAA}" type="parTrans" cxnId="{272A9C4F-654C-4D4A-9BE3-C8204340BFFE}">
      <dgm:prSet/>
      <dgm:spPr/>
      <dgm:t>
        <a:bodyPr/>
        <a:lstStyle/>
        <a:p>
          <a:endParaRPr lang="en-US"/>
        </a:p>
      </dgm:t>
    </dgm:pt>
    <dgm:pt modelId="{675F28E8-B49C-4F2A-A34E-57C7B2252C7B}" type="sibTrans" cxnId="{272A9C4F-654C-4D4A-9BE3-C8204340BFFE}">
      <dgm:prSet/>
      <dgm:spPr/>
      <dgm:t>
        <a:bodyPr/>
        <a:lstStyle/>
        <a:p>
          <a:endParaRPr lang="en-US"/>
        </a:p>
      </dgm:t>
    </dgm:pt>
    <dgm:pt modelId="{091BD46F-6B1C-48EE-B754-EE66B7FBBFB8}">
      <dgm:prSet/>
      <dgm:spPr/>
      <dgm:t>
        <a:bodyPr/>
        <a:lstStyle/>
        <a:p>
          <a:r>
            <a:rPr lang="fi-FI">
              <a:hlinkClick xmlns:r="http://schemas.openxmlformats.org/officeDocument/2006/relationships" r:id="rId3"/>
            </a:rPr>
            <a:t>https://www.eoppiva.fi/koulutukset/tietosuojan-abc-syvemmalle-tietosuojaan/</a:t>
          </a:r>
          <a:endParaRPr lang="en-US"/>
        </a:p>
      </dgm:t>
    </dgm:pt>
    <dgm:pt modelId="{68FDD276-72DD-434A-A86E-52C67A72C213}" type="parTrans" cxnId="{F2D3DA7C-E321-4412-AC3A-680AAFF76693}">
      <dgm:prSet/>
      <dgm:spPr/>
      <dgm:t>
        <a:bodyPr/>
        <a:lstStyle/>
        <a:p>
          <a:endParaRPr lang="en-US"/>
        </a:p>
      </dgm:t>
    </dgm:pt>
    <dgm:pt modelId="{D605A889-961E-4867-A226-55555FCF0625}" type="sibTrans" cxnId="{F2D3DA7C-E321-4412-AC3A-680AAFF76693}">
      <dgm:prSet/>
      <dgm:spPr/>
      <dgm:t>
        <a:bodyPr/>
        <a:lstStyle/>
        <a:p>
          <a:endParaRPr lang="en-US"/>
        </a:p>
      </dgm:t>
    </dgm:pt>
    <dgm:pt modelId="{FF2A3834-A73E-4E1B-904C-3A2C6D4555CA}">
      <dgm:prSet/>
      <dgm:spPr/>
      <dgm:t>
        <a:bodyPr/>
        <a:lstStyle/>
        <a:p>
          <a:r>
            <a:rPr lang="fi-FI"/>
            <a:t>Turvallisuusluokitellut asiakirjat (RUO saatavilla, ENG saatavilla)</a:t>
          </a:r>
          <a:endParaRPr lang="en-US"/>
        </a:p>
      </dgm:t>
    </dgm:pt>
    <dgm:pt modelId="{19AC4154-5303-4DD4-B84E-AC2F5E39B955}" type="parTrans" cxnId="{9BCB36C3-0072-4C9E-9EDC-4592E1FE0DC9}">
      <dgm:prSet/>
      <dgm:spPr/>
      <dgm:t>
        <a:bodyPr/>
        <a:lstStyle/>
        <a:p>
          <a:endParaRPr lang="en-US"/>
        </a:p>
      </dgm:t>
    </dgm:pt>
    <dgm:pt modelId="{56A6D1FF-5722-4B20-B98A-4D4F70A02787}" type="sibTrans" cxnId="{9BCB36C3-0072-4C9E-9EDC-4592E1FE0DC9}">
      <dgm:prSet/>
      <dgm:spPr/>
      <dgm:t>
        <a:bodyPr/>
        <a:lstStyle/>
        <a:p>
          <a:endParaRPr lang="en-US"/>
        </a:p>
      </dgm:t>
    </dgm:pt>
    <dgm:pt modelId="{2023C6B9-3F62-4315-9831-0FB7720CE1AA}">
      <dgm:prSet/>
      <dgm:spPr/>
      <dgm:t>
        <a:bodyPr/>
        <a:lstStyle/>
        <a:p>
          <a:r>
            <a:rPr lang="fi-FI">
              <a:hlinkClick xmlns:r="http://schemas.openxmlformats.org/officeDocument/2006/relationships" r:id="rId4"/>
            </a:rPr>
            <a:t>https://www.eoppiva.fi/koulutukset/turvallisuusluokitellut-asiakirjat/</a:t>
          </a:r>
          <a:endParaRPr lang="en-US"/>
        </a:p>
      </dgm:t>
    </dgm:pt>
    <dgm:pt modelId="{23ADAD73-1AFD-431A-888B-DD7B7A2F305E}" type="parTrans" cxnId="{214A3598-A73D-4790-912C-89575621210E}">
      <dgm:prSet/>
      <dgm:spPr/>
      <dgm:t>
        <a:bodyPr/>
        <a:lstStyle/>
        <a:p>
          <a:endParaRPr lang="en-US"/>
        </a:p>
      </dgm:t>
    </dgm:pt>
    <dgm:pt modelId="{03EC3410-648E-4BA6-B73B-F07AFC3554A7}" type="sibTrans" cxnId="{214A3598-A73D-4790-912C-89575621210E}">
      <dgm:prSet/>
      <dgm:spPr/>
      <dgm:t>
        <a:bodyPr/>
        <a:lstStyle/>
        <a:p>
          <a:endParaRPr lang="en-US"/>
        </a:p>
      </dgm:t>
    </dgm:pt>
    <dgm:pt modelId="{92452D0E-E72B-4535-B62C-432CE89A5BAB}" type="pres">
      <dgm:prSet presAssocID="{EC7AFD53-D004-420A-ACF2-C997E1B42620}" presName="Name0" presStyleCnt="0">
        <dgm:presLayoutVars>
          <dgm:dir/>
          <dgm:animLvl val="lvl"/>
          <dgm:resizeHandles val="exact"/>
        </dgm:presLayoutVars>
      </dgm:prSet>
      <dgm:spPr/>
    </dgm:pt>
    <dgm:pt modelId="{CE2E6BD8-AAB9-45A8-8F72-F91353EB0783}" type="pres">
      <dgm:prSet presAssocID="{88193214-ED31-4D5D-962E-224A0E3B9C2E}" presName="linNode" presStyleCnt="0"/>
      <dgm:spPr/>
    </dgm:pt>
    <dgm:pt modelId="{5F0BC4DD-93B4-45C0-A24F-A23EC7AACE1F}" type="pres">
      <dgm:prSet presAssocID="{88193214-ED31-4D5D-962E-224A0E3B9C2E}" presName="parentText" presStyleLbl="node1" presStyleIdx="0" presStyleCnt="4" custLinFactNeighborX="-49" custLinFactNeighborY="-2176">
        <dgm:presLayoutVars>
          <dgm:chMax val="1"/>
          <dgm:bulletEnabled val="1"/>
        </dgm:presLayoutVars>
      </dgm:prSet>
      <dgm:spPr/>
    </dgm:pt>
    <dgm:pt modelId="{8214362E-4A97-47EB-9EE8-546A2824A1F9}" type="pres">
      <dgm:prSet presAssocID="{88193214-ED31-4D5D-962E-224A0E3B9C2E}" presName="descendantText" presStyleLbl="alignAccFollowNode1" presStyleIdx="0" presStyleCnt="4" custLinFactNeighborX="3634" custLinFactNeighborY="-45140">
        <dgm:presLayoutVars>
          <dgm:bulletEnabled val="1"/>
        </dgm:presLayoutVars>
      </dgm:prSet>
      <dgm:spPr/>
    </dgm:pt>
    <dgm:pt modelId="{7A23CF5D-4413-4345-881C-EA02F0218DAE}" type="pres">
      <dgm:prSet presAssocID="{03646F0E-289F-48A7-BDD4-DE1E17B32473}" presName="sp" presStyleCnt="0"/>
      <dgm:spPr/>
    </dgm:pt>
    <dgm:pt modelId="{9B8445F3-AB97-408D-8977-CCB55B3302AA}" type="pres">
      <dgm:prSet presAssocID="{F635B23C-4815-4384-8C22-D34021616422}" presName="linNode" presStyleCnt="0"/>
      <dgm:spPr/>
    </dgm:pt>
    <dgm:pt modelId="{CBF91AD7-E1E0-4863-B8F5-3C98630DB04E}" type="pres">
      <dgm:prSet presAssocID="{F635B23C-4815-4384-8C22-D34021616422}" presName="parentText" presStyleLbl="node1" presStyleIdx="1" presStyleCnt="4">
        <dgm:presLayoutVars>
          <dgm:chMax val="1"/>
          <dgm:bulletEnabled val="1"/>
        </dgm:presLayoutVars>
      </dgm:prSet>
      <dgm:spPr/>
    </dgm:pt>
    <dgm:pt modelId="{5CD181D1-A605-4659-92BA-D23CE067EFD0}" type="pres">
      <dgm:prSet presAssocID="{F635B23C-4815-4384-8C22-D34021616422}" presName="descendantText" presStyleLbl="alignAccFollowNode1" presStyleIdx="1" presStyleCnt="4">
        <dgm:presLayoutVars>
          <dgm:bulletEnabled val="1"/>
        </dgm:presLayoutVars>
      </dgm:prSet>
      <dgm:spPr/>
    </dgm:pt>
    <dgm:pt modelId="{3B09FF8D-D215-44AF-A009-A3479801DE04}" type="pres">
      <dgm:prSet presAssocID="{ECFD4F79-6C00-452A-A0A8-5DA7A95AC512}" presName="sp" presStyleCnt="0"/>
      <dgm:spPr/>
    </dgm:pt>
    <dgm:pt modelId="{FC46A9FF-B98A-4F56-B95B-C7AC92D251CE}" type="pres">
      <dgm:prSet presAssocID="{3C10C11D-756A-4CE6-A445-2FF57E7B5EDD}" presName="linNode" presStyleCnt="0"/>
      <dgm:spPr/>
    </dgm:pt>
    <dgm:pt modelId="{C001EB42-3534-48CF-B1F5-73B1EDBF6528}" type="pres">
      <dgm:prSet presAssocID="{3C10C11D-756A-4CE6-A445-2FF57E7B5EDD}" presName="parentText" presStyleLbl="node1" presStyleIdx="2" presStyleCnt="4">
        <dgm:presLayoutVars>
          <dgm:chMax val="1"/>
          <dgm:bulletEnabled val="1"/>
        </dgm:presLayoutVars>
      </dgm:prSet>
      <dgm:spPr/>
    </dgm:pt>
    <dgm:pt modelId="{1D9688D5-BFDC-4AC1-822B-4988D2CFF428}" type="pres">
      <dgm:prSet presAssocID="{3C10C11D-756A-4CE6-A445-2FF57E7B5EDD}" presName="descendantText" presStyleLbl="alignAccFollowNode1" presStyleIdx="2" presStyleCnt="4" custLinFactNeighborX="-11" custLinFactNeighborY="1625">
        <dgm:presLayoutVars>
          <dgm:bulletEnabled val="1"/>
        </dgm:presLayoutVars>
      </dgm:prSet>
      <dgm:spPr/>
    </dgm:pt>
    <dgm:pt modelId="{ED2B9452-3CBB-4A4C-959F-0D310A1261C7}" type="pres">
      <dgm:prSet presAssocID="{675F28E8-B49C-4F2A-A34E-57C7B2252C7B}" presName="sp" presStyleCnt="0"/>
      <dgm:spPr/>
    </dgm:pt>
    <dgm:pt modelId="{525A0037-27FF-439E-A3CB-BDBD62C7B560}" type="pres">
      <dgm:prSet presAssocID="{FF2A3834-A73E-4E1B-904C-3A2C6D4555CA}" presName="linNode" presStyleCnt="0"/>
      <dgm:spPr/>
    </dgm:pt>
    <dgm:pt modelId="{FA57C8A4-187E-4AF8-9976-E0067DA12A80}" type="pres">
      <dgm:prSet presAssocID="{FF2A3834-A73E-4E1B-904C-3A2C6D4555CA}" presName="parentText" presStyleLbl="node1" presStyleIdx="3" presStyleCnt="4">
        <dgm:presLayoutVars>
          <dgm:chMax val="1"/>
          <dgm:bulletEnabled val="1"/>
        </dgm:presLayoutVars>
      </dgm:prSet>
      <dgm:spPr/>
    </dgm:pt>
    <dgm:pt modelId="{494E4E8E-E4D5-4F14-B5EF-366D98F0D091}" type="pres">
      <dgm:prSet presAssocID="{FF2A3834-A73E-4E1B-904C-3A2C6D4555CA}" presName="descendantText" presStyleLbl="alignAccFollowNode1" presStyleIdx="3" presStyleCnt="4">
        <dgm:presLayoutVars>
          <dgm:bulletEnabled val="1"/>
        </dgm:presLayoutVars>
      </dgm:prSet>
      <dgm:spPr/>
    </dgm:pt>
  </dgm:ptLst>
  <dgm:cxnLst>
    <dgm:cxn modelId="{FA639307-1724-4EA2-B37F-B41DB67F10DE}" type="presOf" srcId="{3C10C11D-756A-4CE6-A445-2FF57E7B5EDD}" destId="{C001EB42-3534-48CF-B1F5-73B1EDBF6528}" srcOrd="0" destOrd="0" presId="urn:microsoft.com/office/officeart/2005/8/layout/vList5"/>
    <dgm:cxn modelId="{9F45CD34-F319-4F1F-B6A9-4A26D733482B}" type="presOf" srcId="{F635B23C-4815-4384-8C22-D34021616422}" destId="{CBF91AD7-E1E0-4863-B8F5-3C98630DB04E}" srcOrd="0" destOrd="0" presId="urn:microsoft.com/office/officeart/2005/8/layout/vList5"/>
    <dgm:cxn modelId="{8A5D2B45-DD70-4852-9AE8-A5EA948F192D}" type="presOf" srcId="{2023C6B9-3F62-4315-9831-0FB7720CE1AA}" destId="{494E4E8E-E4D5-4F14-B5EF-366D98F0D091}" srcOrd="0" destOrd="0" presId="urn:microsoft.com/office/officeart/2005/8/layout/vList5"/>
    <dgm:cxn modelId="{04B5666D-9C0D-43CB-97FE-6C46481DDB58}" srcId="{F635B23C-4815-4384-8C22-D34021616422}" destId="{5EF4EA6D-2BAF-40C1-B10D-13D1013A9ACC}" srcOrd="0" destOrd="0" parTransId="{E53A139F-6A1D-4530-984C-7D4000396A22}" sibTransId="{A21A01A3-FF36-4727-8AB0-C91A7343B97F}"/>
    <dgm:cxn modelId="{7B08F14D-EA87-4387-BC21-1A0E449202AC}" type="presOf" srcId="{091BD46F-6B1C-48EE-B754-EE66B7FBBFB8}" destId="{1D9688D5-BFDC-4AC1-822B-4988D2CFF428}" srcOrd="0" destOrd="0" presId="urn:microsoft.com/office/officeart/2005/8/layout/vList5"/>
    <dgm:cxn modelId="{272A9C4F-654C-4D4A-9BE3-C8204340BFFE}" srcId="{EC7AFD53-D004-420A-ACF2-C997E1B42620}" destId="{3C10C11D-756A-4CE6-A445-2FF57E7B5EDD}" srcOrd="2" destOrd="0" parTransId="{435376C6-8359-4813-9E57-810643491DAA}" sibTransId="{675F28E8-B49C-4F2A-A34E-57C7B2252C7B}"/>
    <dgm:cxn modelId="{77816159-D0D9-41FC-BC18-0C80377D1003}" srcId="{EC7AFD53-D004-420A-ACF2-C997E1B42620}" destId="{88193214-ED31-4D5D-962E-224A0E3B9C2E}" srcOrd="0" destOrd="0" parTransId="{8B2DCBE3-93C6-4E9C-A167-3D0299E34505}" sibTransId="{03646F0E-289F-48A7-BDD4-DE1E17B32473}"/>
    <dgm:cxn modelId="{0AAA4D59-EC25-4486-A5D3-8B5982F886F1}" type="presOf" srcId="{88193214-ED31-4D5D-962E-224A0E3B9C2E}" destId="{5F0BC4DD-93B4-45C0-A24F-A23EC7AACE1F}" srcOrd="0" destOrd="0" presId="urn:microsoft.com/office/officeart/2005/8/layout/vList5"/>
    <dgm:cxn modelId="{F2D3DA7C-E321-4412-AC3A-680AAFF76693}" srcId="{3C10C11D-756A-4CE6-A445-2FF57E7B5EDD}" destId="{091BD46F-6B1C-48EE-B754-EE66B7FBBFB8}" srcOrd="0" destOrd="0" parTransId="{68FDD276-72DD-434A-A86E-52C67A72C213}" sibTransId="{D605A889-961E-4867-A226-55555FCF0625}"/>
    <dgm:cxn modelId="{214A3598-A73D-4790-912C-89575621210E}" srcId="{FF2A3834-A73E-4E1B-904C-3A2C6D4555CA}" destId="{2023C6B9-3F62-4315-9831-0FB7720CE1AA}" srcOrd="0" destOrd="0" parTransId="{23ADAD73-1AFD-431A-888B-DD7B7A2F305E}" sibTransId="{03EC3410-648E-4BA6-B73B-F07AFC3554A7}"/>
    <dgm:cxn modelId="{F1FCC59F-7E3E-4BBD-9FAE-6F86757E196E}" type="presOf" srcId="{FF2A3834-A73E-4E1B-904C-3A2C6D4555CA}" destId="{FA57C8A4-187E-4AF8-9976-E0067DA12A80}" srcOrd="0" destOrd="0" presId="urn:microsoft.com/office/officeart/2005/8/layout/vList5"/>
    <dgm:cxn modelId="{592A11BA-856A-4BA0-AF86-24937828040D}" type="presOf" srcId="{5EF4EA6D-2BAF-40C1-B10D-13D1013A9ACC}" destId="{5CD181D1-A605-4659-92BA-D23CE067EFD0}" srcOrd="0" destOrd="0" presId="urn:microsoft.com/office/officeart/2005/8/layout/vList5"/>
    <dgm:cxn modelId="{FFD8BFC1-6DAD-4AF4-A739-082D5840A390}" srcId="{88193214-ED31-4D5D-962E-224A0E3B9C2E}" destId="{8DCE8EC5-2CEC-41B3-BA37-7CF9D4022B65}" srcOrd="0" destOrd="0" parTransId="{B63C0DDB-89D6-4BAE-962D-CC29BDB5AD20}" sibTransId="{DB80396E-5E01-4A35-9B2B-3DA65B41D5AF}"/>
    <dgm:cxn modelId="{9BCB36C3-0072-4C9E-9EDC-4592E1FE0DC9}" srcId="{EC7AFD53-D004-420A-ACF2-C997E1B42620}" destId="{FF2A3834-A73E-4E1B-904C-3A2C6D4555CA}" srcOrd="3" destOrd="0" parTransId="{19AC4154-5303-4DD4-B84E-AC2F5E39B955}" sibTransId="{56A6D1FF-5722-4B20-B98A-4D4F70A02787}"/>
    <dgm:cxn modelId="{4271D7C9-3303-48C9-806A-CC893AB7A1B8}" srcId="{EC7AFD53-D004-420A-ACF2-C997E1B42620}" destId="{F635B23C-4815-4384-8C22-D34021616422}" srcOrd="1" destOrd="0" parTransId="{A535709A-25A0-4067-B529-7F916B52A3ED}" sibTransId="{ECFD4F79-6C00-452A-A0A8-5DA7A95AC512}"/>
    <dgm:cxn modelId="{A6B9EBCF-461F-4A82-A7E2-3B8A2A227813}" type="presOf" srcId="{EC7AFD53-D004-420A-ACF2-C997E1B42620}" destId="{92452D0E-E72B-4535-B62C-432CE89A5BAB}" srcOrd="0" destOrd="0" presId="urn:microsoft.com/office/officeart/2005/8/layout/vList5"/>
    <dgm:cxn modelId="{919A67F7-A5AE-44DF-B371-C2F29F1DA900}" type="presOf" srcId="{8DCE8EC5-2CEC-41B3-BA37-7CF9D4022B65}" destId="{8214362E-4A97-47EB-9EE8-546A2824A1F9}" srcOrd="0" destOrd="0" presId="urn:microsoft.com/office/officeart/2005/8/layout/vList5"/>
    <dgm:cxn modelId="{B604DBA9-AB8F-46D6-A5B8-A94EB200840D}" type="presParOf" srcId="{92452D0E-E72B-4535-B62C-432CE89A5BAB}" destId="{CE2E6BD8-AAB9-45A8-8F72-F91353EB0783}" srcOrd="0" destOrd="0" presId="urn:microsoft.com/office/officeart/2005/8/layout/vList5"/>
    <dgm:cxn modelId="{94E576BF-C80D-4517-B67C-33989CC78243}" type="presParOf" srcId="{CE2E6BD8-AAB9-45A8-8F72-F91353EB0783}" destId="{5F0BC4DD-93B4-45C0-A24F-A23EC7AACE1F}" srcOrd="0" destOrd="0" presId="urn:microsoft.com/office/officeart/2005/8/layout/vList5"/>
    <dgm:cxn modelId="{8F651E5B-129E-44DA-9D50-2EDD07B15DB8}" type="presParOf" srcId="{CE2E6BD8-AAB9-45A8-8F72-F91353EB0783}" destId="{8214362E-4A97-47EB-9EE8-546A2824A1F9}" srcOrd="1" destOrd="0" presId="urn:microsoft.com/office/officeart/2005/8/layout/vList5"/>
    <dgm:cxn modelId="{1B3AB5AD-A7F6-4FFC-8377-17E770E962DE}" type="presParOf" srcId="{92452D0E-E72B-4535-B62C-432CE89A5BAB}" destId="{7A23CF5D-4413-4345-881C-EA02F0218DAE}" srcOrd="1" destOrd="0" presId="urn:microsoft.com/office/officeart/2005/8/layout/vList5"/>
    <dgm:cxn modelId="{5C82E08A-1AF7-4ECE-BC40-C590D34F60CC}" type="presParOf" srcId="{92452D0E-E72B-4535-B62C-432CE89A5BAB}" destId="{9B8445F3-AB97-408D-8977-CCB55B3302AA}" srcOrd="2" destOrd="0" presId="urn:microsoft.com/office/officeart/2005/8/layout/vList5"/>
    <dgm:cxn modelId="{DD710820-382D-46AD-A476-7097C3D4521F}" type="presParOf" srcId="{9B8445F3-AB97-408D-8977-CCB55B3302AA}" destId="{CBF91AD7-E1E0-4863-B8F5-3C98630DB04E}" srcOrd="0" destOrd="0" presId="urn:microsoft.com/office/officeart/2005/8/layout/vList5"/>
    <dgm:cxn modelId="{4C864B4B-ED1D-4FA8-BCFF-ED21C93919E5}" type="presParOf" srcId="{9B8445F3-AB97-408D-8977-CCB55B3302AA}" destId="{5CD181D1-A605-4659-92BA-D23CE067EFD0}" srcOrd="1" destOrd="0" presId="urn:microsoft.com/office/officeart/2005/8/layout/vList5"/>
    <dgm:cxn modelId="{496846B7-4C60-4846-8872-8F433FAFDE45}" type="presParOf" srcId="{92452D0E-E72B-4535-B62C-432CE89A5BAB}" destId="{3B09FF8D-D215-44AF-A009-A3479801DE04}" srcOrd="3" destOrd="0" presId="urn:microsoft.com/office/officeart/2005/8/layout/vList5"/>
    <dgm:cxn modelId="{32FD892B-3995-4703-8FDF-49F7A6A8DA15}" type="presParOf" srcId="{92452D0E-E72B-4535-B62C-432CE89A5BAB}" destId="{FC46A9FF-B98A-4F56-B95B-C7AC92D251CE}" srcOrd="4" destOrd="0" presId="urn:microsoft.com/office/officeart/2005/8/layout/vList5"/>
    <dgm:cxn modelId="{C15626C6-5FBC-4633-9ABD-F7C51B6A90E1}" type="presParOf" srcId="{FC46A9FF-B98A-4F56-B95B-C7AC92D251CE}" destId="{C001EB42-3534-48CF-B1F5-73B1EDBF6528}" srcOrd="0" destOrd="0" presId="urn:microsoft.com/office/officeart/2005/8/layout/vList5"/>
    <dgm:cxn modelId="{F63DACCB-E4EF-4F25-A285-AAF2CE7DF65D}" type="presParOf" srcId="{FC46A9FF-B98A-4F56-B95B-C7AC92D251CE}" destId="{1D9688D5-BFDC-4AC1-822B-4988D2CFF428}" srcOrd="1" destOrd="0" presId="urn:microsoft.com/office/officeart/2005/8/layout/vList5"/>
    <dgm:cxn modelId="{CC881D9A-2F84-41EE-B0B9-D8A8E2C856FA}" type="presParOf" srcId="{92452D0E-E72B-4535-B62C-432CE89A5BAB}" destId="{ED2B9452-3CBB-4A4C-959F-0D310A1261C7}" srcOrd="5" destOrd="0" presId="urn:microsoft.com/office/officeart/2005/8/layout/vList5"/>
    <dgm:cxn modelId="{5546EB7D-8961-4C85-BDDC-236BF9F21E38}" type="presParOf" srcId="{92452D0E-E72B-4535-B62C-432CE89A5BAB}" destId="{525A0037-27FF-439E-A3CB-BDBD62C7B560}" srcOrd="6" destOrd="0" presId="urn:microsoft.com/office/officeart/2005/8/layout/vList5"/>
    <dgm:cxn modelId="{CDE15C44-8973-4C5A-B7DF-6210D0B9ECEE}" type="presParOf" srcId="{525A0037-27FF-439E-A3CB-BDBD62C7B560}" destId="{FA57C8A4-187E-4AF8-9976-E0067DA12A80}" srcOrd="0" destOrd="0" presId="urn:microsoft.com/office/officeart/2005/8/layout/vList5"/>
    <dgm:cxn modelId="{BD1F7B85-4A05-46AC-B2DF-2714D7A1F9C7}" type="presParOf" srcId="{525A0037-27FF-439E-A3CB-BDBD62C7B560}" destId="{494E4E8E-E4D5-4F14-B5EF-366D98F0D09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FCC5DF-D6F5-497B-809C-E59EE799126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02DF260-CD9C-4A28-8292-813FC52AA08C}">
      <dgm:prSet/>
      <dgm:spPr/>
      <dgm:t>
        <a:bodyPr/>
        <a:lstStyle/>
        <a:p>
          <a:r>
            <a:rPr lang="fi-FI"/>
            <a:t>Turvaa digitaalinen toiminta häiriötilanteissa (ENG + RUO)</a:t>
          </a:r>
          <a:endParaRPr lang="en-US"/>
        </a:p>
      </dgm:t>
    </dgm:pt>
    <dgm:pt modelId="{90EB59B9-3EEF-409C-8DE0-CD8F3CE04210}" type="parTrans" cxnId="{8DAA0143-5648-4700-A6D7-BC9F9E6E3C24}">
      <dgm:prSet/>
      <dgm:spPr/>
      <dgm:t>
        <a:bodyPr/>
        <a:lstStyle/>
        <a:p>
          <a:endParaRPr lang="en-US"/>
        </a:p>
      </dgm:t>
    </dgm:pt>
    <dgm:pt modelId="{37B8393A-6A91-4E2B-8C09-D69264981E01}" type="sibTrans" cxnId="{8DAA0143-5648-4700-A6D7-BC9F9E6E3C24}">
      <dgm:prSet/>
      <dgm:spPr/>
      <dgm:t>
        <a:bodyPr/>
        <a:lstStyle/>
        <a:p>
          <a:endParaRPr lang="en-US"/>
        </a:p>
      </dgm:t>
    </dgm:pt>
    <dgm:pt modelId="{F56050B7-C12E-48A3-9A1E-141BEE7F910C}">
      <dgm:prSet/>
      <dgm:spPr/>
      <dgm:t>
        <a:bodyPr/>
        <a:lstStyle/>
        <a:p>
          <a:r>
            <a:rPr lang="fi-FI">
              <a:hlinkClick xmlns:r="http://schemas.openxmlformats.org/officeDocument/2006/relationships" r:id="rId1"/>
            </a:rPr>
            <a:t>https://www.eoppiva.fi/koulutukset/turvaa-digitaalinen-toiminta-hairiotilanteissa</a:t>
          </a:r>
          <a:endParaRPr lang="en-US"/>
        </a:p>
      </dgm:t>
    </dgm:pt>
    <dgm:pt modelId="{B526AAF1-526F-41B6-931F-6A74E8593344}" type="parTrans" cxnId="{C5451FBC-8246-4BB5-9AC8-E4E9DC06C0FD}">
      <dgm:prSet/>
      <dgm:spPr/>
      <dgm:t>
        <a:bodyPr/>
        <a:lstStyle/>
        <a:p>
          <a:endParaRPr lang="en-US"/>
        </a:p>
      </dgm:t>
    </dgm:pt>
    <dgm:pt modelId="{EB68B8EF-C036-4353-B220-3E1944F09ED1}" type="sibTrans" cxnId="{C5451FBC-8246-4BB5-9AC8-E4E9DC06C0FD}">
      <dgm:prSet/>
      <dgm:spPr/>
      <dgm:t>
        <a:bodyPr/>
        <a:lstStyle/>
        <a:p>
          <a:endParaRPr lang="en-US"/>
        </a:p>
      </dgm:t>
    </dgm:pt>
    <dgm:pt modelId="{B63E067D-E586-4373-820F-DC33F02A59A0}">
      <dgm:prSet/>
      <dgm:spPr/>
      <dgm:t>
        <a:bodyPr/>
        <a:lstStyle/>
        <a:p>
          <a:r>
            <a:rPr lang="fi-FI"/>
            <a:t>Digiriskien hallinta (ENG + RUO)</a:t>
          </a:r>
          <a:endParaRPr lang="en-US"/>
        </a:p>
      </dgm:t>
    </dgm:pt>
    <dgm:pt modelId="{CF51FE93-7259-417B-A1E2-94AC1237DA5E}" type="parTrans" cxnId="{02E1BE26-9E86-4744-95F5-667D55F49790}">
      <dgm:prSet/>
      <dgm:spPr/>
      <dgm:t>
        <a:bodyPr/>
        <a:lstStyle/>
        <a:p>
          <a:endParaRPr lang="en-US"/>
        </a:p>
      </dgm:t>
    </dgm:pt>
    <dgm:pt modelId="{C52D8FF4-666A-4253-B535-A4F502EAA78F}" type="sibTrans" cxnId="{02E1BE26-9E86-4744-95F5-667D55F49790}">
      <dgm:prSet/>
      <dgm:spPr/>
      <dgm:t>
        <a:bodyPr/>
        <a:lstStyle/>
        <a:p>
          <a:endParaRPr lang="en-US"/>
        </a:p>
      </dgm:t>
    </dgm:pt>
    <dgm:pt modelId="{06464967-F71B-4EB3-B521-CA05AC6E5527}">
      <dgm:prSet/>
      <dgm:spPr/>
      <dgm:t>
        <a:bodyPr/>
        <a:lstStyle/>
        <a:p>
          <a:r>
            <a:rPr lang="fi-FI">
              <a:hlinkClick xmlns:r="http://schemas.openxmlformats.org/officeDocument/2006/relationships" r:id="rId2"/>
            </a:rPr>
            <a:t>https://www.eoppiva.fi/koulutukset/riskienhallinta-digimaailmassa</a:t>
          </a:r>
          <a:endParaRPr lang="en-US"/>
        </a:p>
      </dgm:t>
    </dgm:pt>
    <dgm:pt modelId="{3866E68E-D89B-48C2-82D2-E3787FCE0918}" type="parTrans" cxnId="{F11BB216-3FD7-4AFF-8985-4125F3C66BCA}">
      <dgm:prSet/>
      <dgm:spPr/>
      <dgm:t>
        <a:bodyPr/>
        <a:lstStyle/>
        <a:p>
          <a:endParaRPr lang="en-US"/>
        </a:p>
      </dgm:t>
    </dgm:pt>
    <dgm:pt modelId="{1EF941C9-D686-4B12-AC96-9A4384349ECE}" type="sibTrans" cxnId="{F11BB216-3FD7-4AFF-8985-4125F3C66BCA}">
      <dgm:prSet/>
      <dgm:spPr/>
      <dgm:t>
        <a:bodyPr/>
        <a:lstStyle/>
        <a:p>
          <a:endParaRPr lang="en-US"/>
        </a:p>
      </dgm:t>
    </dgm:pt>
    <dgm:pt modelId="{FEB2F379-83B2-437D-B8D1-B67702DBADAF}">
      <dgm:prSet/>
      <dgm:spPr/>
      <dgm:t>
        <a:bodyPr/>
        <a:lstStyle/>
        <a:p>
          <a:r>
            <a:rPr lang="fi-FI" b="0" i="0"/>
            <a:t>Digitaalinen turvallisuus järjestykseen arkkitehtuurin avulla (ENG + RUO) </a:t>
          </a:r>
        </a:p>
        <a:p>
          <a:endParaRPr lang="en-US"/>
        </a:p>
      </dgm:t>
    </dgm:pt>
    <dgm:pt modelId="{8AD72C84-3C4C-4358-BC2C-BBD56151B75C}" type="parTrans" cxnId="{DDA130BA-AE08-4557-ABA3-3BE06ED7C048}">
      <dgm:prSet/>
      <dgm:spPr/>
      <dgm:t>
        <a:bodyPr/>
        <a:lstStyle/>
        <a:p>
          <a:endParaRPr lang="en-US"/>
        </a:p>
      </dgm:t>
    </dgm:pt>
    <dgm:pt modelId="{C41A67E7-2F74-4B43-AE81-495559446393}" type="sibTrans" cxnId="{DDA130BA-AE08-4557-ABA3-3BE06ED7C048}">
      <dgm:prSet/>
      <dgm:spPr/>
      <dgm:t>
        <a:bodyPr/>
        <a:lstStyle/>
        <a:p>
          <a:endParaRPr lang="en-US"/>
        </a:p>
      </dgm:t>
    </dgm:pt>
    <dgm:pt modelId="{20D1D03A-F074-4D40-8575-8DA9CD7BA55D}">
      <dgm:prSet/>
      <dgm:spPr/>
      <dgm:t>
        <a:bodyPr/>
        <a:lstStyle/>
        <a:p>
          <a:r>
            <a:rPr lang="fi-FI">
              <a:hlinkClick xmlns:r="http://schemas.openxmlformats.org/officeDocument/2006/relationships" r:id="rId3"/>
            </a:rPr>
            <a:t>https://www.eoppiva.fi/koulutukset/digitaalinen-turvallisuus-jarjestykseen-arkkitehtuurin-avulla//</a:t>
          </a:r>
          <a:endParaRPr lang="en-US"/>
        </a:p>
      </dgm:t>
    </dgm:pt>
    <dgm:pt modelId="{3CC1BFFF-731D-4D31-87B0-99669C7B3257}" type="parTrans" cxnId="{FD2FCE0D-0E49-4FA9-AF8D-3FBB2268FD98}">
      <dgm:prSet/>
      <dgm:spPr/>
      <dgm:t>
        <a:bodyPr/>
        <a:lstStyle/>
        <a:p>
          <a:endParaRPr lang="en-US"/>
        </a:p>
      </dgm:t>
    </dgm:pt>
    <dgm:pt modelId="{3754E9CE-BA07-49DD-AE89-D2EAA9813051}" type="sibTrans" cxnId="{FD2FCE0D-0E49-4FA9-AF8D-3FBB2268FD98}">
      <dgm:prSet/>
      <dgm:spPr/>
      <dgm:t>
        <a:bodyPr/>
        <a:lstStyle/>
        <a:p>
          <a:endParaRPr lang="en-US"/>
        </a:p>
      </dgm:t>
    </dgm:pt>
    <dgm:pt modelId="{B57829D0-922C-4CD6-A196-0C2A564CE733}">
      <dgm:prSet/>
      <dgm:spPr/>
      <dgm:t>
        <a:bodyPr/>
        <a:lstStyle/>
        <a:p>
          <a:r>
            <a:rPr lang="fi-FI" err="1"/>
            <a:t>Julkri</a:t>
          </a:r>
          <a:r>
            <a:rPr lang="fi-FI"/>
            <a:t> – arvioi ja kehitä tietoturvallisuutta (ENG + RUO)</a:t>
          </a:r>
          <a:endParaRPr lang="en-US"/>
        </a:p>
      </dgm:t>
    </dgm:pt>
    <dgm:pt modelId="{2E3CFE54-DCA7-4A29-A082-F36CBA5883DB}" type="parTrans" cxnId="{F3010A6B-567A-4369-81A1-F2695ADD67BE}">
      <dgm:prSet/>
      <dgm:spPr/>
      <dgm:t>
        <a:bodyPr/>
        <a:lstStyle/>
        <a:p>
          <a:endParaRPr lang="en-US"/>
        </a:p>
      </dgm:t>
    </dgm:pt>
    <dgm:pt modelId="{6CCFA2D1-4F4A-46D4-A2D8-8D64EA87B483}" type="sibTrans" cxnId="{F3010A6B-567A-4369-81A1-F2695ADD67BE}">
      <dgm:prSet/>
      <dgm:spPr/>
      <dgm:t>
        <a:bodyPr/>
        <a:lstStyle/>
        <a:p>
          <a:endParaRPr lang="en-US"/>
        </a:p>
      </dgm:t>
    </dgm:pt>
    <dgm:pt modelId="{BF046FD1-420F-4339-8CD5-FD9D8009B275}">
      <dgm:prSet/>
      <dgm:spPr/>
      <dgm:t>
        <a:bodyPr/>
        <a:lstStyle/>
        <a:p>
          <a:r>
            <a:rPr lang="fi-FI">
              <a:hlinkClick xmlns:r="http://schemas.openxmlformats.org/officeDocument/2006/relationships" r:id="rId4"/>
            </a:rPr>
            <a:t>https://www.eoppiva.fi/koulutukset/julkri-arvioi-ja-kehita-tietoturvallisuutta</a:t>
          </a:r>
          <a:endParaRPr lang="en-US"/>
        </a:p>
      </dgm:t>
    </dgm:pt>
    <dgm:pt modelId="{E0CAD4CD-8D60-4B89-9A05-0B651F660F29}" type="parTrans" cxnId="{D3E5ACAD-2F49-4E80-8D3B-A3231231FF19}">
      <dgm:prSet/>
      <dgm:spPr/>
      <dgm:t>
        <a:bodyPr/>
        <a:lstStyle/>
        <a:p>
          <a:endParaRPr lang="en-US"/>
        </a:p>
      </dgm:t>
    </dgm:pt>
    <dgm:pt modelId="{613B1CE7-CEAE-40C1-AA4B-509CFD0529AD}" type="sibTrans" cxnId="{D3E5ACAD-2F49-4E80-8D3B-A3231231FF19}">
      <dgm:prSet/>
      <dgm:spPr/>
      <dgm:t>
        <a:bodyPr/>
        <a:lstStyle/>
        <a:p>
          <a:endParaRPr lang="en-US"/>
        </a:p>
      </dgm:t>
    </dgm:pt>
    <dgm:pt modelId="{E33DDE2D-0463-4483-BBEF-7A6545735AE8}" type="pres">
      <dgm:prSet presAssocID="{40FCC5DF-D6F5-497B-809C-E59EE7991267}" presName="Name0" presStyleCnt="0">
        <dgm:presLayoutVars>
          <dgm:dir/>
          <dgm:animLvl val="lvl"/>
          <dgm:resizeHandles val="exact"/>
        </dgm:presLayoutVars>
      </dgm:prSet>
      <dgm:spPr/>
    </dgm:pt>
    <dgm:pt modelId="{F7B865C5-CB8E-4E48-B190-55CBE1468795}" type="pres">
      <dgm:prSet presAssocID="{302DF260-CD9C-4A28-8292-813FC52AA08C}" presName="linNode" presStyleCnt="0"/>
      <dgm:spPr/>
    </dgm:pt>
    <dgm:pt modelId="{C1D3D8DE-057A-4816-848F-13710A302823}" type="pres">
      <dgm:prSet presAssocID="{302DF260-CD9C-4A28-8292-813FC52AA08C}" presName="parentText" presStyleLbl="node1" presStyleIdx="0" presStyleCnt="4">
        <dgm:presLayoutVars>
          <dgm:chMax val="1"/>
          <dgm:bulletEnabled val="1"/>
        </dgm:presLayoutVars>
      </dgm:prSet>
      <dgm:spPr/>
    </dgm:pt>
    <dgm:pt modelId="{4FF2A0F9-9895-46CA-9262-6C7A253F2D8A}" type="pres">
      <dgm:prSet presAssocID="{302DF260-CD9C-4A28-8292-813FC52AA08C}" presName="descendantText" presStyleLbl="alignAccFollowNode1" presStyleIdx="0" presStyleCnt="4">
        <dgm:presLayoutVars>
          <dgm:bulletEnabled val="1"/>
        </dgm:presLayoutVars>
      </dgm:prSet>
      <dgm:spPr/>
    </dgm:pt>
    <dgm:pt modelId="{18F067FE-BBC1-4087-AD7D-050584D93F99}" type="pres">
      <dgm:prSet presAssocID="{37B8393A-6A91-4E2B-8C09-D69264981E01}" presName="sp" presStyleCnt="0"/>
      <dgm:spPr/>
    </dgm:pt>
    <dgm:pt modelId="{5315B38D-F56B-45E7-BC11-BF4029680D29}" type="pres">
      <dgm:prSet presAssocID="{B63E067D-E586-4373-820F-DC33F02A59A0}" presName="linNode" presStyleCnt="0"/>
      <dgm:spPr/>
    </dgm:pt>
    <dgm:pt modelId="{7D6006EE-316E-42E3-B753-600E4F82224B}" type="pres">
      <dgm:prSet presAssocID="{B63E067D-E586-4373-820F-DC33F02A59A0}" presName="parentText" presStyleLbl="node1" presStyleIdx="1" presStyleCnt="4">
        <dgm:presLayoutVars>
          <dgm:chMax val="1"/>
          <dgm:bulletEnabled val="1"/>
        </dgm:presLayoutVars>
      </dgm:prSet>
      <dgm:spPr/>
    </dgm:pt>
    <dgm:pt modelId="{B2581196-7D4A-4488-A112-9B399F6801A1}" type="pres">
      <dgm:prSet presAssocID="{B63E067D-E586-4373-820F-DC33F02A59A0}" presName="descendantText" presStyleLbl="alignAccFollowNode1" presStyleIdx="1" presStyleCnt="4">
        <dgm:presLayoutVars>
          <dgm:bulletEnabled val="1"/>
        </dgm:presLayoutVars>
      </dgm:prSet>
      <dgm:spPr/>
    </dgm:pt>
    <dgm:pt modelId="{4E16F6B2-823D-4CB0-8088-4B5C9CC1EBFA}" type="pres">
      <dgm:prSet presAssocID="{C52D8FF4-666A-4253-B535-A4F502EAA78F}" presName="sp" presStyleCnt="0"/>
      <dgm:spPr/>
    </dgm:pt>
    <dgm:pt modelId="{5DC3009D-33F9-4633-BC35-8FC7136F0097}" type="pres">
      <dgm:prSet presAssocID="{FEB2F379-83B2-437D-B8D1-B67702DBADAF}" presName="linNode" presStyleCnt="0"/>
      <dgm:spPr/>
    </dgm:pt>
    <dgm:pt modelId="{49CDFD4A-303A-4407-BC45-137BBE19EF2F}" type="pres">
      <dgm:prSet presAssocID="{FEB2F379-83B2-437D-B8D1-B67702DBADAF}" presName="parentText" presStyleLbl="node1" presStyleIdx="2" presStyleCnt="4">
        <dgm:presLayoutVars>
          <dgm:chMax val="1"/>
          <dgm:bulletEnabled val="1"/>
        </dgm:presLayoutVars>
      </dgm:prSet>
      <dgm:spPr/>
    </dgm:pt>
    <dgm:pt modelId="{05F6207B-D120-42F8-A665-DEADA7632AE9}" type="pres">
      <dgm:prSet presAssocID="{FEB2F379-83B2-437D-B8D1-B67702DBADAF}" presName="descendantText" presStyleLbl="alignAccFollowNode1" presStyleIdx="2" presStyleCnt="4">
        <dgm:presLayoutVars>
          <dgm:bulletEnabled val="1"/>
        </dgm:presLayoutVars>
      </dgm:prSet>
      <dgm:spPr/>
    </dgm:pt>
    <dgm:pt modelId="{275062C5-1985-4BDD-8458-3E7D3C10DCFE}" type="pres">
      <dgm:prSet presAssocID="{C41A67E7-2F74-4B43-AE81-495559446393}" presName="sp" presStyleCnt="0"/>
      <dgm:spPr/>
    </dgm:pt>
    <dgm:pt modelId="{D4F56A3E-AE40-4CAE-BCAA-F0A61948A37D}" type="pres">
      <dgm:prSet presAssocID="{B57829D0-922C-4CD6-A196-0C2A564CE733}" presName="linNode" presStyleCnt="0"/>
      <dgm:spPr/>
    </dgm:pt>
    <dgm:pt modelId="{AD85BF35-98D1-44E0-B970-02B4927896BC}" type="pres">
      <dgm:prSet presAssocID="{B57829D0-922C-4CD6-A196-0C2A564CE733}" presName="parentText" presStyleLbl="node1" presStyleIdx="3" presStyleCnt="4">
        <dgm:presLayoutVars>
          <dgm:chMax val="1"/>
          <dgm:bulletEnabled val="1"/>
        </dgm:presLayoutVars>
      </dgm:prSet>
      <dgm:spPr/>
    </dgm:pt>
    <dgm:pt modelId="{F4A769A6-0348-4C6F-A003-16416759B0C9}" type="pres">
      <dgm:prSet presAssocID="{B57829D0-922C-4CD6-A196-0C2A564CE733}" presName="descendantText" presStyleLbl="alignAccFollowNode1" presStyleIdx="3" presStyleCnt="4">
        <dgm:presLayoutVars>
          <dgm:bulletEnabled val="1"/>
        </dgm:presLayoutVars>
      </dgm:prSet>
      <dgm:spPr/>
    </dgm:pt>
  </dgm:ptLst>
  <dgm:cxnLst>
    <dgm:cxn modelId="{50E86E04-8E3C-4555-930F-ACE609AF33A0}" type="presOf" srcId="{BF046FD1-420F-4339-8CD5-FD9D8009B275}" destId="{F4A769A6-0348-4C6F-A003-16416759B0C9}" srcOrd="0" destOrd="0" presId="urn:microsoft.com/office/officeart/2005/8/layout/vList5"/>
    <dgm:cxn modelId="{FD2FCE0D-0E49-4FA9-AF8D-3FBB2268FD98}" srcId="{FEB2F379-83B2-437D-B8D1-B67702DBADAF}" destId="{20D1D03A-F074-4D40-8575-8DA9CD7BA55D}" srcOrd="0" destOrd="0" parTransId="{3CC1BFFF-731D-4D31-87B0-99669C7B3257}" sibTransId="{3754E9CE-BA07-49DD-AE89-D2EAA9813051}"/>
    <dgm:cxn modelId="{F11BB216-3FD7-4AFF-8985-4125F3C66BCA}" srcId="{B63E067D-E586-4373-820F-DC33F02A59A0}" destId="{06464967-F71B-4EB3-B521-CA05AC6E5527}" srcOrd="0" destOrd="0" parTransId="{3866E68E-D89B-48C2-82D2-E3787FCE0918}" sibTransId="{1EF941C9-D686-4B12-AC96-9A4384349ECE}"/>
    <dgm:cxn modelId="{4B0A0421-CB4F-42C6-8EBB-F49C3C88DF7B}" type="presOf" srcId="{302DF260-CD9C-4A28-8292-813FC52AA08C}" destId="{C1D3D8DE-057A-4816-848F-13710A302823}" srcOrd="0" destOrd="0" presId="urn:microsoft.com/office/officeart/2005/8/layout/vList5"/>
    <dgm:cxn modelId="{02E1BE26-9E86-4744-95F5-667D55F49790}" srcId="{40FCC5DF-D6F5-497B-809C-E59EE7991267}" destId="{B63E067D-E586-4373-820F-DC33F02A59A0}" srcOrd="1" destOrd="0" parTransId="{CF51FE93-7259-417B-A1E2-94AC1237DA5E}" sibTransId="{C52D8FF4-666A-4253-B535-A4F502EAA78F}"/>
    <dgm:cxn modelId="{9B197E3A-7039-4CE4-A177-628C9CAE8C07}" type="presOf" srcId="{FEB2F379-83B2-437D-B8D1-B67702DBADAF}" destId="{49CDFD4A-303A-4407-BC45-137BBE19EF2F}" srcOrd="0" destOrd="0" presId="urn:microsoft.com/office/officeart/2005/8/layout/vList5"/>
    <dgm:cxn modelId="{EFA6AF5B-963F-4DD4-AF68-C5697DBEB74F}" type="presOf" srcId="{B63E067D-E586-4373-820F-DC33F02A59A0}" destId="{7D6006EE-316E-42E3-B753-600E4F82224B}" srcOrd="0" destOrd="0" presId="urn:microsoft.com/office/officeart/2005/8/layout/vList5"/>
    <dgm:cxn modelId="{8DAA0143-5648-4700-A6D7-BC9F9E6E3C24}" srcId="{40FCC5DF-D6F5-497B-809C-E59EE7991267}" destId="{302DF260-CD9C-4A28-8292-813FC52AA08C}" srcOrd="0" destOrd="0" parTransId="{90EB59B9-3EEF-409C-8DE0-CD8F3CE04210}" sibTransId="{37B8393A-6A91-4E2B-8C09-D69264981E01}"/>
    <dgm:cxn modelId="{F3010A6B-567A-4369-81A1-F2695ADD67BE}" srcId="{40FCC5DF-D6F5-497B-809C-E59EE7991267}" destId="{B57829D0-922C-4CD6-A196-0C2A564CE733}" srcOrd="3" destOrd="0" parTransId="{2E3CFE54-DCA7-4A29-A082-F36CBA5883DB}" sibTransId="{6CCFA2D1-4F4A-46D4-A2D8-8D64EA87B483}"/>
    <dgm:cxn modelId="{F955AB82-72B6-4129-A50C-38BF42EBCD4B}" type="presOf" srcId="{20D1D03A-F074-4D40-8575-8DA9CD7BA55D}" destId="{05F6207B-D120-42F8-A665-DEADA7632AE9}" srcOrd="0" destOrd="0" presId="urn:microsoft.com/office/officeart/2005/8/layout/vList5"/>
    <dgm:cxn modelId="{5AE210A6-3EC2-4E2F-87A6-221728ED181C}" type="presOf" srcId="{06464967-F71B-4EB3-B521-CA05AC6E5527}" destId="{B2581196-7D4A-4488-A112-9B399F6801A1}" srcOrd="0" destOrd="0" presId="urn:microsoft.com/office/officeart/2005/8/layout/vList5"/>
    <dgm:cxn modelId="{D3E5ACAD-2F49-4E80-8D3B-A3231231FF19}" srcId="{B57829D0-922C-4CD6-A196-0C2A564CE733}" destId="{BF046FD1-420F-4339-8CD5-FD9D8009B275}" srcOrd="0" destOrd="0" parTransId="{E0CAD4CD-8D60-4B89-9A05-0B651F660F29}" sibTransId="{613B1CE7-CEAE-40C1-AA4B-509CFD0529AD}"/>
    <dgm:cxn modelId="{639DCEAF-C115-48C6-9C82-7D36B65EFE27}" type="presOf" srcId="{40FCC5DF-D6F5-497B-809C-E59EE7991267}" destId="{E33DDE2D-0463-4483-BBEF-7A6545735AE8}" srcOrd="0" destOrd="0" presId="urn:microsoft.com/office/officeart/2005/8/layout/vList5"/>
    <dgm:cxn modelId="{9802B4B9-6E97-4AB6-9221-E0690603D6FC}" type="presOf" srcId="{B57829D0-922C-4CD6-A196-0C2A564CE733}" destId="{AD85BF35-98D1-44E0-B970-02B4927896BC}" srcOrd="0" destOrd="0" presId="urn:microsoft.com/office/officeart/2005/8/layout/vList5"/>
    <dgm:cxn modelId="{DDA130BA-AE08-4557-ABA3-3BE06ED7C048}" srcId="{40FCC5DF-D6F5-497B-809C-E59EE7991267}" destId="{FEB2F379-83B2-437D-B8D1-B67702DBADAF}" srcOrd="2" destOrd="0" parTransId="{8AD72C84-3C4C-4358-BC2C-BBD56151B75C}" sibTransId="{C41A67E7-2F74-4B43-AE81-495559446393}"/>
    <dgm:cxn modelId="{C5451FBC-8246-4BB5-9AC8-E4E9DC06C0FD}" srcId="{302DF260-CD9C-4A28-8292-813FC52AA08C}" destId="{F56050B7-C12E-48A3-9A1E-141BEE7F910C}" srcOrd="0" destOrd="0" parTransId="{B526AAF1-526F-41B6-931F-6A74E8593344}" sibTransId="{EB68B8EF-C036-4353-B220-3E1944F09ED1}"/>
    <dgm:cxn modelId="{8B9C22D3-FCC9-4DB3-809A-E5ED91FE6DA6}" type="presOf" srcId="{F56050B7-C12E-48A3-9A1E-141BEE7F910C}" destId="{4FF2A0F9-9895-46CA-9262-6C7A253F2D8A}" srcOrd="0" destOrd="0" presId="urn:microsoft.com/office/officeart/2005/8/layout/vList5"/>
    <dgm:cxn modelId="{D47CBB3D-D765-4F5A-9EC1-5143F1D7B6D1}" type="presParOf" srcId="{E33DDE2D-0463-4483-BBEF-7A6545735AE8}" destId="{F7B865C5-CB8E-4E48-B190-55CBE1468795}" srcOrd="0" destOrd="0" presId="urn:microsoft.com/office/officeart/2005/8/layout/vList5"/>
    <dgm:cxn modelId="{787F0714-6032-46A1-8641-FA4B5FB35478}" type="presParOf" srcId="{F7B865C5-CB8E-4E48-B190-55CBE1468795}" destId="{C1D3D8DE-057A-4816-848F-13710A302823}" srcOrd="0" destOrd="0" presId="urn:microsoft.com/office/officeart/2005/8/layout/vList5"/>
    <dgm:cxn modelId="{CE9E8D1B-1070-422E-96A4-46A15EEB840D}" type="presParOf" srcId="{F7B865C5-CB8E-4E48-B190-55CBE1468795}" destId="{4FF2A0F9-9895-46CA-9262-6C7A253F2D8A}" srcOrd="1" destOrd="0" presId="urn:microsoft.com/office/officeart/2005/8/layout/vList5"/>
    <dgm:cxn modelId="{97E0C808-B049-4496-B965-8EAE5EE751AB}" type="presParOf" srcId="{E33DDE2D-0463-4483-BBEF-7A6545735AE8}" destId="{18F067FE-BBC1-4087-AD7D-050584D93F99}" srcOrd="1" destOrd="0" presId="urn:microsoft.com/office/officeart/2005/8/layout/vList5"/>
    <dgm:cxn modelId="{ACCA562F-CDB9-4550-9C60-BB9FA44BB079}" type="presParOf" srcId="{E33DDE2D-0463-4483-BBEF-7A6545735AE8}" destId="{5315B38D-F56B-45E7-BC11-BF4029680D29}" srcOrd="2" destOrd="0" presId="urn:microsoft.com/office/officeart/2005/8/layout/vList5"/>
    <dgm:cxn modelId="{3735C219-A864-4E8F-BF1A-182C17FE8621}" type="presParOf" srcId="{5315B38D-F56B-45E7-BC11-BF4029680D29}" destId="{7D6006EE-316E-42E3-B753-600E4F82224B}" srcOrd="0" destOrd="0" presId="urn:microsoft.com/office/officeart/2005/8/layout/vList5"/>
    <dgm:cxn modelId="{1383183B-B4D6-44F8-B1C7-3F51F80A1C72}" type="presParOf" srcId="{5315B38D-F56B-45E7-BC11-BF4029680D29}" destId="{B2581196-7D4A-4488-A112-9B399F6801A1}" srcOrd="1" destOrd="0" presId="urn:microsoft.com/office/officeart/2005/8/layout/vList5"/>
    <dgm:cxn modelId="{2CFD641B-5DB7-4BD4-BC98-11B3A2F35BC7}" type="presParOf" srcId="{E33DDE2D-0463-4483-BBEF-7A6545735AE8}" destId="{4E16F6B2-823D-4CB0-8088-4B5C9CC1EBFA}" srcOrd="3" destOrd="0" presId="urn:microsoft.com/office/officeart/2005/8/layout/vList5"/>
    <dgm:cxn modelId="{54C571AE-A720-472B-AAAB-9D02619FFD81}" type="presParOf" srcId="{E33DDE2D-0463-4483-BBEF-7A6545735AE8}" destId="{5DC3009D-33F9-4633-BC35-8FC7136F0097}" srcOrd="4" destOrd="0" presId="urn:microsoft.com/office/officeart/2005/8/layout/vList5"/>
    <dgm:cxn modelId="{957C2908-DDFD-49B0-A4D0-DEBBB0E0C130}" type="presParOf" srcId="{5DC3009D-33F9-4633-BC35-8FC7136F0097}" destId="{49CDFD4A-303A-4407-BC45-137BBE19EF2F}" srcOrd="0" destOrd="0" presId="urn:microsoft.com/office/officeart/2005/8/layout/vList5"/>
    <dgm:cxn modelId="{F40CD452-86DF-459B-B224-B64BCB6BE867}" type="presParOf" srcId="{5DC3009D-33F9-4633-BC35-8FC7136F0097}" destId="{05F6207B-D120-42F8-A665-DEADA7632AE9}" srcOrd="1" destOrd="0" presId="urn:microsoft.com/office/officeart/2005/8/layout/vList5"/>
    <dgm:cxn modelId="{A189E7D9-ADFF-4EE2-844F-9ABE6D276F43}" type="presParOf" srcId="{E33DDE2D-0463-4483-BBEF-7A6545735AE8}" destId="{275062C5-1985-4BDD-8458-3E7D3C10DCFE}" srcOrd="5" destOrd="0" presId="urn:microsoft.com/office/officeart/2005/8/layout/vList5"/>
    <dgm:cxn modelId="{51344B1A-18B9-4D21-A3C9-9AADBA48B017}" type="presParOf" srcId="{E33DDE2D-0463-4483-BBEF-7A6545735AE8}" destId="{D4F56A3E-AE40-4CAE-BCAA-F0A61948A37D}" srcOrd="6" destOrd="0" presId="urn:microsoft.com/office/officeart/2005/8/layout/vList5"/>
    <dgm:cxn modelId="{CA9D92A5-DEAB-402E-8852-16D15F947B0B}" type="presParOf" srcId="{D4F56A3E-AE40-4CAE-BCAA-F0A61948A37D}" destId="{AD85BF35-98D1-44E0-B970-02B4927896BC}" srcOrd="0" destOrd="0" presId="urn:microsoft.com/office/officeart/2005/8/layout/vList5"/>
    <dgm:cxn modelId="{0693EEBF-BB8A-4DA7-9444-5C72CEB25B78}" type="presParOf" srcId="{D4F56A3E-AE40-4CAE-BCAA-F0A61948A37D}" destId="{F4A769A6-0348-4C6F-A003-16416759B0C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148B02-9FAF-4F23-A024-2D5749580AC8}">
      <dsp:nvSpPr>
        <dsp:cNvPr id="0" name=""/>
        <dsp:cNvSpPr/>
      </dsp:nvSpPr>
      <dsp:spPr>
        <a:xfrm>
          <a:off x="0" y="0"/>
          <a:ext cx="7900200" cy="829440"/>
        </a:xfrm>
        <a:prstGeom prst="roundRect">
          <a:avLst>
            <a:gd name="adj" fmla="val 10000"/>
          </a:avLst>
        </a:prstGeom>
        <a:solidFill>
          <a:schemeClr val="accent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i-FI" sz="220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https://digiturvallinenelama.fi</a:t>
          </a:r>
          <a:endParaRPr lang="en-US" sz="2200" kern="1200" dirty="0">
            <a:solidFill>
              <a:schemeClr val="bg1"/>
            </a:solidFill>
          </a:endParaRPr>
        </a:p>
      </dsp:txBody>
      <dsp:txXfrm>
        <a:off x="24293" y="24293"/>
        <a:ext cx="6908126" cy="780854"/>
      </dsp:txXfrm>
    </dsp:sp>
    <dsp:sp modelId="{99A653C2-2956-4A49-8583-F092F04F9FD3}">
      <dsp:nvSpPr>
        <dsp:cNvPr id="0" name=""/>
        <dsp:cNvSpPr/>
      </dsp:nvSpPr>
      <dsp:spPr>
        <a:xfrm>
          <a:off x="589950" y="944640"/>
          <a:ext cx="7900200" cy="829440"/>
        </a:xfrm>
        <a:prstGeom prst="roundRect">
          <a:avLst>
            <a:gd name="adj" fmla="val 10000"/>
          </a:avLst>
        </a:prstGeom>
        <a:solidFill>
          <a:schemeClr val="accent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i-FI" sz="2200" kern="1200"/>
            <a:t>Kaikki Digiturvallinen elämä-sisältö yhdessä paikassa!</a:t>
          </a:r>
          <a:endParaRPr lang="en-US" sz="2200" kern="1200"/>
        </a:p>
      </dsp:txBody>
      <dsp:txXfrm>
        <a:off x="614243" y="968933"/>
        <a:ext cx="6722528" cy="780854"/>
      </dsp:txXfrm>
    </dsp:sp>
    <dsp:sp modelId="{67F556CE-73C5-43E0-8270-2D31533DF214}">
      <dsp:nvSpPr>
        <dsp:cNvPr id="0" name=""/>
        <dsp:cNvSpPr/>
      </dsp:nvSpPr>
      <dsp:spPr>
        <a:xfrm>
          <a:off x="1179899" y="1889280"/>
          <a:ext cx="7900200" cy="829440"/>
        </a:xfrm>
        <a:prstGeom prst="roundRect">
          <a:avLst>
            <a:gd name="adj" fmla="val 10000"/>
          </a:avLst>
        </a:prstGeom>
        <a:solidFill>
          <a:schemeClr val="accent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i-FI" sz="2200" kern="1200"/>
            <a:t>Tilaa Digiturvallinen elämä –tarroja organisaatiosi käyttöön</a:t>
          </a:r>
          <a:endParaRPr lang="en-US" sz="2200" kern="1200"/>
        </a:p>
      </dsp:txBody>
      <dsp:txXfrm>
        <a:off x="1204192" y="1913573"/>
        <a:ext cx="6722528" cy="780854"/>
      </dsp:txXfrm>
    </dsp:sp>
    <dsp:sp modelId="{A46D297D-68B9-4024-BD3D-F6F56C661DED}">
      <dsp:nvSpPr>
        <dsp:cNvPr id="0" name=""/>
        <dsp:cNvSpPr/>
      </dsp:nvSpPr>
      <dsp:spPr>
        <a:xfrm>
          <a:off x="1769849" y="2833920"/>
          <a:ext cx="7900200" cy="829440"/>
        </a:xfrm>
        <a:prstGeom prst="roundRect">
          <a:avLst>
            <a:gd name="adj" fmla="val 10000"/>
          </a:avLst>
        </a:prstGeom>
        <a:solidFill>
          <a:schemeClr val="accent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i-FI" sz="2200" kern="1200"/>
            <a:t>Lataa Digiturvallinen elämä –julisteita organisaatiosi käyttöön! (Salasanat ja huijausviestit)</a:t>
          </a:r>
          <a:endParaRPr lang="en-US" sz="2200" kern="1200"/>
        </a:p>
      </dsp:txBody>
      <dsp:txXfrm>
        <a:off x="1794142" y="2858213"/>
        <a:ext cx="6722528" cy="780853"/>
      </dsp:txXfrm>
    </dsp:sp>
    <dsp:sp modelId="{DF185EF2-E9D8-4657-9714-A0142EC6872B}">
      <dsp:nvSpPr>
        <dsp:cNvPr id="0" name=""/>
        <dsp:cNvSpPr/>
      </dsp:nvSpPr>
      <dsp:spPr>
        <a:xfrm>
          <a:off x="2359799" y="3778560"/>
          <a:ext cx="7900200" cy="829440"/>
        </a:xfrm>
        <a:prstGeom prst="roundRect">
          <a:avLst>
            <a:gd name="adj" fmla="val 10000"/>
          </a:avLst>
        </a:prstGeom>
        <a:solidFill>
          <a:schemeClr val="accent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i-FI" sz="2200" kern="1200"/>
            <a:t>Sivusto toimii myös englanniksi ja ruotsiksi</a:t>
          </a:r>
          <a:endParaRPr lang="en-US" sz="2200" kern="1200"/>
        </a:p>
      </dsp:txBody>
      <dsp:txXfrm>
        <a:off x="2384092" y="3802853"/>
        <a:ext cx="6722528" cy="780854"/>
      </dsp:txXfrm>
    </dsp:sp>
    <dsp:sp modelId="{5D0BD85C-10E5-414F-805D-531B24C16B1B}">
      <dsp:nvSpPr>
        <dsp:cNvPr id="0" name=""/>
        <dsp:cNvSpPr/>
      </dsp:nvSpPr>
      <dsp:spPr>
        <a:xfrm>
          <a:off x="7361064" y="605952"/>
          <a:ext cx="539136" cy="539136"/>
        </a:xfrm>
        <a:prstGeom prst="downArrow">
          <a:avLst>
            <a:gd name="adj1" fmla="val 55000"/>
            <a:gd name="adj2" fmla="val 45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7482370" y="605952"/>
        <a:ext cx="296524" cy="405700"/>
      </dsp:txXfrm>
    </dsp:sp>
    <dsp:sp modelId="{064050DA-4504-4419-ACC1-BF8B63D97FF6}">
      <dsp:nvSpPr>
        <dsp:cNvPr id="0" name=""/>
        <dsp:cNvSpPr/>
      </dsp:nvSpPr>
      <dsp:spPr>
        <a:xfrm>
          <a:off x="7951014" y="1550592"/>
          <a:ext cx="539136" cy="539136"/>
        </a:xfrm>
        <a:prstGeom prst="downArrow">
          <a:avLst>
            <a:gd name="adj1" fmla="val 55000"/>
            <a:gd name="adj2" fmla="val 45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8072320" y="1550592"/>
        <a:ext cx="296524" cy="405700"/>
      </dsp:txXfrm>
    </dsp:sp>
    <dsp:sp modelId="{319FA275-CB2E-4847-8BA6-C527CD47A63B}">
      <dsp:nvSpPr>
        <dsp:cNvPr id="0" name=""/>
        <dsp:cNvSpPr/>
      </dsp:nvSpPr>
      <dsp:spPr>
        <a:xfrm>
          <a:off x="8540964" y="2481408"/>
          <a:ext cx="539136" cy="539136"/>
        </a:xfrm>
        <a:prstGeom prst="downArrow">
          <a:avLst>
            <a:gd name="adj1" fmla="val 55000"/>
            <a:gd name="adj2" fmla="val 45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8662270" y="2481408"/>
        <a:ext cx="296524" cy="405700"/>
      </dsp:txXfrm>
    </dsp:sp>
    <dsp:sp modelId="{434D2B7F-BFDF-4EF3-89B1-5C6E3E0D46B8}">
      <dsp:nvSpPr>
        <dsp:cNvPr id="0" name=""/>
        <dsp:cNvSpPr/>
      </dsp:nvSpPr>
      <dsp:spPr>
        <a:xfrm>
          <a:off x="9130914" y="3435264"/>
          <a:ext cx="539136" cy="539136"/>
        </a:xfrm>
        <a:prstGeom prst="downArrow">
          <a:avLst>
            <a:gd name="adj1" fmla="val 55000"/>
            <a:gd name="adj2" fmla="val 45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9252220" y="3435264"/>
        <a:ext cx="296524" cy="4057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7D27AE-C70B-4997-A367-0877F053F136}">
      <dsp:nvSpPr>
        <dsp:cNvPr id="0" name=""/>
        <dsp:cNvSpPr/>
      </dsp:nvSpPr>
      <dsp:spPr>
        <a:xfrm rot="5400000">
          <a:off x="6382799" y="-2538450"/>
          <a:ext cx="1188000" cy="65664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fi-FI" sz="2100" kern="1200">
              <a:hlinkClick xmlns:r="http://schemas.openxmlformats.org/officeDocument/2006/relationships" r:id="rId1"/>
            </a:rPr>
            <a:t>https://www.eoppiva.fi/koulutukset/digiturvallinen-tyoelama/</a:t>
          </a:r>
          <a:endParaRPr lang="en-US" sz="2100" kern="1200"/>
        </a:p>
      </dsp:txBody>
      <dsp:txXfrm rot="-5400000">
        <a:off x="3693600" y="208742"/>
        <a:ext cx="6508407" cy="1072014"/>
      </dsp:txXfrm>
    </dsp:sp>
    <dsp:sp modelId="{3B076C07-A0E6-480E-81C0-595A265C1160}">
      <dsp:nvSpPr>
        <dsp:cNvPr id="0" name=""/>
        <dsp:cNvSpPr/>
      </dsp:nvSpPr>
      <dsp:spPr>
        <a:xfrm>
          <a:off x="0" y="2250"/>
          <a:ext cx="3693600" cy="1485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fi-FI" sz="2300" kern="1200"/>
            <a:t>Digiturvallinen työelämä (RUO saatavilla, ENG saatavilla)</a:t>
          </a:r>
          <a:endParaRPr lang="en-US" sz="2300" kern="1200"/>
        </a:p>
      </dsp:txBody>
      <dsp:txXfrm>
        <a:off x="72492" y="74742"/>
        <a:ext cx="3548616" cy="1340016"/>
      </dsp:txXfrm>
    </dsp:sp>
    <dsp:sp modelId="{E9C59611-0459-49B1-B962-16AE03518964}">
      <dsp:nvSpPr>
        <dsp:cNvPr id="0" name=""/>
        <dsp:cNvSpPr/>
      </dsp:nvSpPr>
      <dsp:spPr>
        <a:xfrm rot="5400000">
          <a:off x="6382799" y="-979200"/>
          <a:ext cx="1188000" cy="65664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fi-FI" sz="2100" kern="1200">
              <a:hlinkClick xmlns:r="http://schemas.openxmlformats.org/officeDocument/2006/relationships" r:id="rId2"/>
            </a:rPr>
            <a:t>https://www.eoppiva.fi/koulutukset/toimi-turvallisesti-digimaailmassa/</a:t>
          </a:r>
          <a:endParaRPr lang="en-US" sz="2100" kern="1200"/>
        </a:p>
      </dsp:txBody>
      <dsp:txXfrm rot="-5400000">
        <a:off x="3693600" y="1767992"/>
        <a:ext cx="6508407" cy="1072014"/>
      </dsp:txXfrm>
    </dsp:sp>
    <dsp:sp modelId="{98436E22-A61D-4B25-B25B-E5E9AE2B254B}">
      <dsp:nvSpPr>
        <dsp:cNvPr id="0" name=""/>
        <dsp:cNvSpPr/>
      </dsp:nvSpPr>
      <dsp:spPr>
        <a:xfrm>
          <a:off x="0" y="1561500"/>
          <a:ext cx="3693600" cy="1485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fi-FI" sz="2300" kern="1200"/>
            <a:t>Toimi turvallisesti digimaailmassa (RUO saatavilla, ENG saatavilla)</a:t>
          </a:r>
          <a:endParaRPr lang="en-US" sz="2300" kern="1200"/>
        </a:p>
      </dsp:txBody>
      <dsp:txXfrm>
        <a:off x="72492" y="1633992"/>
        <a:ext cx="3548616" cy="1340016"/>
      </dsp:txXfrm>
    </dsp:sp>
    <dsp:sp modelId="{9CA87475-CCA6-4577-993A-1691E83F4953}">
      <dsp:nvSpPr>
        <dsp:cNvPr id="0" name=""/>
        <dsp:cNvSpPr/>
      </dsp:nvSpPr>
      <dsp:spPr>
        <a:xfrm rot="5400000">
          <a:off x="6382799" y="580049"/>
          <a:ext cx="1188000" cy="65664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fi-FI" sz="2100" kern="1200">
              <a:hlinkClick xmlns:r="http://schemas.openxmlformats.org/officeDocument/2006/relationships" r:id="rId3"/>
            </a:rPr>
            <a:t>https://www.eoppiva.fi/koulutukset/tietosuojan-abc-julkishallinnon-henkilostolle/</a:t>
          </a:r>
          <a:endParaRPr lang="en-US" sz="2100" kern="1200"/>
        </a:p>
      </dsp:txBody>
      <dsp:txXfrm rot="-5400000">
        <a:off x="3693600" y="3327242"/>
        <a:ext cx="6508407" cy="1072014"/>
      </dsp:txXfrm>
    </dsp:sp>
    <dsp:sp modelId="{01C0C26B-7ACA-425D-940D-2E1A387CAD3B}">
      <dsp:nvSpPr>
        <dsp:cNvPr id="0" name=""/>
        <dsp:cNvSpPr/>
      </dsp:nvSpPr>
      <dsp:spPr>
        <a:xfrm>
          <a:off x="0" y="3120750"/>
          <a:ext cx="3693600" cy="1485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fi-FI" sz="2300" kern="1200"/>
            <a:t>Tietosuojan ABC + Tietosuojan ABC 2020 (RUO saatavilla, ENG saatavilla)</a:t>
          </a:r>
          <a:endParaRPr lang="en-US" sz="2300" kern="1200"/>
        </a:p>
      </dsp:txBody>
      <dsp:txXfrm>
        <a:off x="72492" y="3193242"/>
        <a:ext cx="3548616" cy="13400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14362E-4A97-47EB-9EE8-546A2824A1F9}">
      <dsp:nvSpPr>
        <dsp:cNvPr id="0" name=""/>
        <dsp:cNvSpPr/>
      </dsp:nvSpPr>
      <dsp:spPr>
        <a:xfrm rot="5400000">
          <a:off x="6533099" y="-2839500"/>
          <a:ext cx="887400" cy="65664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fi-FI" sz="1900" kern="1200">
              <a:hlinkClick xmlns:r="http://schemas.openxmlformats.org/officeDocument/2006/relationships" r:id="rId1"/>
            </a:rPr>
            <a:t>https://www.eoppiva.fi/koulutukset/digiturvallisuus-kuntien-luottamushenkiloille</a:t>
          </a:r>
          <a:endParaRPr lang="en-US" sz="1900" kern="1200"/>
        </a:p>
      </dsp:txBody>
      <dsp:txXfrm rot="-5400000">
        <a:off x="3693600" y="43318"/>
        <a:ext cx="6523081" cy="800762"/>
      </dsp:txXfrm>
    </dsp:sp>
    <dsp:sp modelId="{5F0BC4DD-93B4-45C0-A24F-A23EC7AACE1F}">
      <dsp:nvSpPr>
        <dsp:cNvPr id="0" name=""/>
        <dsp:cNvSpPr/>
      </dsp:nvSpPr>
      <dsp:spPr>
        <a:xfrm>
          <a:off x="0" y="0"/>
          <a:ext cx="3693600" cy="1109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fi-FI" sz="1700" kern="1200"/>
            <a:t>Digiturvallisuus kuntien luottamushenkilöille (RUO saatavilla, ENG saatavilla)</a:t>
          </a:r>
          <a:endParaRPr lang="en-US" sz="1700" kern="1200"/>
        </a:p>
      </dsp:txBody>
      <dsp:txXfrm>
        <a:off x="54149" y="54149"/>
        <a:ext cx="3585302" cy="1000952"/>
      </dsp:txXfrm>
    </dsp:sp>
    <dsp:sp modelId="{5CD181D1-A605-4659-92BA-D23CE067EFD0}">
      <dsp:nvSpPr>
        <dsp:cNvPr id="0" name=""/>
        <dsp:cNvSpPr/>
      </dsp:nvSpPr>
      <dsp:spPr>
        <a:xfrm rot="5400000">
          <a:off x="6533100" y="-1561556"/>
          <a:ext cx="887400" cy="65664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fi-FI" sz="1900" kern="1200">
              <a:hlinkClick xmlns:r="http://schemas.openxmlformats.org/officeDocument/2006/relationships" r:id="rId2"/>
            </a:rPr>
            <a:t>https://www.eoppiva.fi/koulutukset/digiturvallisuus-hyvinvointialueiden-luottamushenkiloille/</a:t>
          </a:r>
          <a:endParaRPr lang="en-US" sz="1900" kern="1200"/>
        </a:p>
      </dsp:txBody>
      <dsp:txXfrm rot="-5400000">
        <a:off x="3693601" y="1321262"/>
        <a:ext cx="6523081" cy="800762"/>
      </dsp:txXfrm>
    </dsp:sp>
    <dsp:sp modelId="{CBF91AD7-E1E0-4863-B8F5-3C98630DB04E}">
      <dsp:nvSpPr>
        <dsp:cNvPr id="0" name=""/>
        <dsp:cNvSpPr/>
      </dsp:nvSpPr>
      <dsp:spPr>
        <a:xfrm>
          <a:off x="0" y="1167018"/>
          <a:ext cx="3693600" cy="1109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fi-FI" sz="1700" kern="1200"/>
            <a:t>Digiturvallisuus hyvinvointialueiden luottamushenkilöille (RUO saatavilla, ENG saatavilla)</a:t>
          </a:r>
          <a:endParaRPr lang="en-US" sz="1700" kern="1200"/>
        </a:p>
      </dsp:txBody>
      <dsp:txXfrm>
        <a:off x="54149" y="1221167"/>
        <a:ext cx="3585302" cy="1000952"/>
      </dsp:txXfrm>
    </dsp:sp>
    <dsp:sp modelId="{1D9688D5-BFDC-4AC1-822B-4988D2CFF428}">
      <dsp:nvSpPr>
        <dsp:cNvPr id="0" name=""/>
        <dsp:cNvSpPr/>
      </dsp:nvSpPr>
      <dsp:spPr>
        <a:xfrm rot="5400000">
          <a:off x="6532693" y="-382423"/>
          <a:ext cx="887400" cy="65664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fi-FI" sz="1900" kern="1200">
              <a:hlinkClick xmlns:r="http://schemas.openxmlformats.org/officeDocument/2006/relationships" r:id="rId3"/>
            </a:rPr>
            <a:t>https://www.eoppiva.fi/koulutukset/tietosuojan-abc-syvemmalle-tietosuojaan/</a:t>
          </a:r>
          <a:endParaRPr lang="en-US" sz="1900" kern="1200"/>
        </a:p>
      </dsp:txBody>
      <dsp:txXfrm rot="-5400000">
        <a:off x="3693194" y="2500395"/>
        <a:ext cx="6523081" cy="800762"/>
      </dsp:txXfrm>
    </dsp:sp>
    <dsp:sp modelId="{C001EB42-3534-48CF-B1F5-73B1EDBF6528}">
      <dsp:nvSpPr>
        <dsp:cNvPr id="0" name=""/>
        <dsp:cNvSpPr/>
      </dsp:nvSpPr>
      <dsp:spPr>
        <a:xfrm>
          <a:off x="0" y="2331731"/>
          <a:ext cx="3693600" cy="1109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fi-FI" sz="1700" kern="1200"/>
            <a:t>Tietosuojan ABC 2 – tietosuojaan (RUO saatavilla, ENG saatavilla)</a:t>
          </a:r>
          <a:endParaRPr lang="en-US" sz="1700" kern="1200"/>
        </a:p>
      </dsp:txBody>
      <dsp:txXfrm>
        <a:off x="54149" y="2385880"/>
        <a:ext cx="3585302" cy="1000952"/>
      </dsp:txXfrm>
    </dsp:sp>
    <dsp:sp modelId="{494E4E8E-E4D5-4F14-B5EF-366D98F0D091}">
      <dsp:nvSpPr>
        <dsp:cNvPr id="0" name=""/>
        <dsp:cNvSpPr/>
      </dsp:nvSpPr>
      <dsp:spPr>
        <a:xfrm rot="5400000">
          <a:off x="6533100" y="767868"/>
          <a:ext cx="887400" cy="65664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fi-FI" sz="1900" kern="1200">
              <a:hlinkClick xmlns:r="http://schemas.openxmlformats.org/officeDocument/2006/relationships" r:id="rId4"/>
            </a:rPr>
            <a:t>https://www.eoppiva.fi/koulutukset/turvallisuusluokitellut-asiakirjat/</a:t>
          </a:r>
          <a:endParaRPr lang="en-US" sz="1900" kern="1200"/>
        </a:p>
      </dsp:txBody>
      <dsp:txXfrm rot="-5400000">
        <a:off x="3693601" y="3650687"/>
        <a:ext cx="6523081" cy="800762"/>
      </dsp:txXfrm>
    </dsp:sp>
    <dsp:sp modelId="{FA57C8A4-187E-4AF8-9976-E0067DA12A80}">
      <dsp:nvSpPr>
        <dsp:cNvPr id="0" name=""/>
        <dsp:cNvSpPr/>
      </dsp:nvSpPr>
      <dsp:spPr>
        <a:xfrm>
          <a:off x="0" y="3496443"/>
          <a:ext cx="3693600" cy="1109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fi-FI" sz="1700" kern="1200"/>
            <a:t>Turvallisuusluokitellut asiakirjat (RUO saatavilla, ENG saatavilla)</a:t>
          </a:r>
          <a:endParaRPr lang="en-US" sz="1700" kern="1200"/>
        </a:p>
      </dsp:txBody>
      <dsp:txXfrm>
        <a:off x="54149" y="3550592"/>
        <a:ext cx="3585302" cy="10009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2A0F9-9895-46CA-9262-6C7A253F2D8A}">
      <dsp:nvSpPr>
        <dsp:cNvPr id="0" name=""/>
        <dsp:cNvSpPr/>
      </dsp:nvSpPr>
      <dsp:spPr>
        <a:xfrm rot="5400000">
          <a:off x="6533099" y="-2726268"/>
          <a:ext cx="887400" cy="65664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fi-FI" sz="2100" kern="1200">
              <a:hlinkClick xmlns:r="http://schemas.openxmlformats.org/officeDocument/2006/relationships" r:id="rId1"/>
            </a:rPr>
            <a:t>https://www.eoppiva.fi/koulutukset/turvaa-digitaalinen-toiminta-hairiotilanteissa</a:t>
          </a:r>
          <a:endParaRPr lang="en-US" sz="2100" kern="1200"/>
        </a:p>
      </dsp:txBody>
      <dsp:txXfrm rot="-5400000">
        <a:off x="3693600" y="156550"/>
        <a:ext cx="6523081" cy="800762"/>
      </dsp:txXfrm>
    </dsp:sp>
    <dsp:sp modelId="{C1D3D8DE-057A-4816-848F-13710A302823}">
      <dsp:nvSpPr>
        <dsp:cNvPr id="0" name=""/>
        <dsp:cNvSpPr/>
      </dsp:nvSpPr>
      <dsp:spPr>
        <a:xfrm>
          <a:off x="0" y="2306"/>
          <a:ext cx="3693600" cy="1109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fi-FI" sz="1600" kern="1200"/>
            <a:t>Turvaa digitaalinen toiminta häiriötilanteissa (ENG + RUO)</a:t>
          </a:r>
          <a:endParaRPr lang="en-US" sz="1600" kern="1200"/>
        </a:p>
      </dsp:txBody>
      <dsp:txXfrm>
        <a:off x="54149" y="56455"/>
        <a:ext cx="3585302" cy="1000952"/>
      </dsp:txXfrm>
    </dsp:sp>
    <dsp:sp modelId="{B2581196-7D4A-4488-A112-9B399F6801A1}">
      <dsp:nvSpPr>
        <dsp:cNvPr id="0" name=""/>
        <dsp:cNvSpPr/>
      </dsp:nvSpPr>
      <dsp:spPr>
        <a:xfrm rot="5400000">
          <a:off x="6533100" y="-1561556"/>
          <a:ext cx="887400" cy="65664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fi-FI" sz="2100" kern="1200">
              <a:hlinkClick xmlns:r="http://schemas.openxmlformats.org/officeDocument/2006/relationships" r:id="rId2"/>
            </a:rPr>
            <a:t>https://www.eoppiva.fi/koulutukset/riskienhallinta-digimaailmassa</a:t>
          </a:r>
          <a:endParaRPr lang="en-US" sz="2100" kern="1200"/>
        </a:p>
      </dsp:txBody>
      <dsp:txXfrm rot="-5400000">
        <a:off x="3693601" y="1321262"/>
        <a:ext cx="6523081" cy="800762"/>
      </dsp:txXfrm>
    </dsp:sp>
    <dsp:sp modelId="{7D6006EE-316E-42E3-B753-600E4F82224B}">
      <dsp:nvSpPr>
        <dsp:cNvPr id="0" name=""/>
        <dsp:cNvSpPr/>
      </dsp:nvSpPr>
      <dsp:spPr>
        <a:xfrm>
          <a:off x="0" y="1167018"/>
          <a:ext cx="3693600" cy="1109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fi-FI" sz="1600" kern="1200"/>
            <a:t>Digiriskien hallinta (ENG + RUO)</a:t>
          </a:r>
          <a:endParaRPr lang="en-US" sz="1600" kern="1200"/>
        </a:p>
      </dsp:txBody>
      <dsp:txXfrm>
        <a:off x="54149" y="1221167"/>
        <a:ext cx="3585302" cy="1000952"/>
      </dsp:txXfrm>
    </dsp:sp>
    <dsp:sp modelId="{05F6207B-D120-42F8-A665-DEADA7632AE9}">
      <dsp:nvSpPr>
        <dsp:cNvPr id="0" name=""/>
        <dsp:cNvSpPr/>
      </dsp:nvSpPr>
      <dsp:spPr>
        <a:xfrm rot="5400000">
          <a:off x="6533100" y="-396843"/>
          <a:ext cx="887400" cy="65664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fi-FI" sz="2100" kern="1200">
              <a:hlinkClick xmlns:r="http://schemas.openxmlformats.org/officeDocument/2006/relationships" r:id="rId3"/>
            </a:rPr>
            <a:t>https://www.eoppiva.fi/koulutukset/digitaalinen-turvallisuus-jarjestykseen-arkkitehtuurin-avulla//</a:t>
          </a:r>
          <a:endParaRPr lang="en-US" sz="2100" kern="1200"/>
        </a:p>
      </dsp:txBody>
      <dsp:txXfrm rot="-5400000">
        <a:off x="3693601" y="2485975"/>
        <a:ext cx="6523081" cy="800762"/>
      </dsp:txXfrm>
    </dsp:sp>
    <dsp:sp modelId="{49CDFD4A-303A-4407-BC45-137BBE19EF2F}">
      <dsp:nvSpPr>
        <dsp:cNvPr id="0" name=""/>
        <dsp:cNvSpPr/>
      </dsp:nvSpPr>
      <dsp:spPr>
        <a:xfrm>
          <a:off x="0" y="2331731"/>
          <a:ext cx="3693600" cy="1109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fi-FI" sz="1600" b="0" i="0" kern="1200"/>
            <a:t>Digitaalinen turvallisuus järjestykseen arkkitehtuurin avulla (ENG + RUO) </a:t>
          </a:r>
        </a:p>
        <a:p>
          <a:pPr marL="0" lvl="0" indent="0" algn="ctr" defTabSz="711200">
            <a:lnSpc>
              <a:spcPct val="90000"/>
            </a:lnSpc>
            <a:spcBef>
              <a:spcPct val="0"/>
            </a:spcBef>
            <a:spcAft>
              <a:spcPct val="35000"/>
            </a:spcAft>
            <a:buNone/>
          </a:pPr>
          <a:endParaRPr lang="en-US" sz="1600" kern="1200"/>
        </a:p>
      </dsp:txBody>
      <dsp:txXfrm>
        <a:off x="54149" y="2385880"/>
        <a:ext cx="3585302" cy="1000952"/>
      </dsp:txXfrm>
    </dsp:sp>
    <dsp:sp modelId="{F4A769A6-0348-4C6F-A003-16416759B0C9}">
      <dsp:nvSpPr>
        <dsp:cNvPr id="0" name=""/>
        <dsp:cNvSpPr/>
      </dsp:nvSpPr>
      <dsp:spPr>
        <a:xfrm rot="5400000">
          <a:off x="6533100" y="767868"/>
          <a:ext cx="887400" cy="656640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fi-FI" sz="2100" kern="1200">
              <a:hlinkClick xmlns:r="http://schemas.openxmlformats.org/officeDocument/2006/relationships" r:id="rId4"/>
            </a:rPr>
            <a:t>https://www.eoppiva.fi/koulutukset/julkri-arvioi-ja-kehita-tietoturvallisuutta</a:t>
          </a:r>
          <a:endParaRPr lang="en-US" sz="2100" kern="1200"/>
        </a:p>
      </dsp:txBody>
      <dsp:txXfrm rot="-5400000">
        <a:off x="3693601" y="3650687"/>
        <a:ext cx="6523081" cy="800762"/>
      </dsp:txXfrm>
    </dsp:sp>
    <dsp:sp modelId="{AD85BF35-98D1-44E0-B970-02B4927896BC}">
      <dsp:nvSpPr>
        <dsp:cNvPr id="0" name=""/>
        <dsp:cNvSpPr/>
      </dsp:nvSpPr>
      <dsp:spPr>
        <a:xfrm>
          <a:off x="0" y="3496443"/>
          <a:ext cx="3693600" cy="1109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fi-FI" sz="1600" kern="1200" err="1"/>
            <a:t>Julkri</a:t>
          </a:r>
          <a:r>
            <a:rPr lang="fi-FI" sz="1600" kern="1200"/>
            <a:t> – arvioi ja kehitä tietoturvallisuutta (ENG + RUO)</a:t>
          </a:r>
          <a:endParaRPr lang="en-US" sz="1600" kern="1200"/>
        </a:p>
      </dsp:txBody>
      <dsp:txXfrm>
        <a:off x="54149" y="3550592"/>
        <a:ext cx="3585302" cy="100095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B0A7C7-AA3F-476B-B0EB-C70BC5CA0BCD}" type="datetimeFigureOut">
              <a:rPr lang="fi-FI" smtClean="0"/>
              <a:t>5.12.2024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2003DD-B956-4332-B588-A05840B6A93C}" type="slidenum">
              <a:rPr lang="fi-FI" smtClean="0"/>
              <a:t>‹#›</a:t>
            </a:fld>
            <a:endParaRPr lang="fi-FI"/>
          </a:p>
        </p:txBody>
      </p:sp>
    </p:spTree>
    <p:extLst>
      <p:ext uri="{BB962C8B-B14F-4D97-AF65-F5344CB8AC3E}">
        <p14:creationId xmlns:p14="http://schemas.microsoft.com/office/powerpoint/2010/main" val="1217502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CC2003DD-B956-4332-B588-A05840B6A93C}" type="slidenum">
              <a:rPr lang="fi-FI" smtClean="0"/>
              <a:t>2</a:t>
            </a:fld>
            <a:endParaRPr lang="fi-FI"/>
          </a:p>
        </p:txBody>
      </p:sp>
    </p:spTree>
    <p:extLst>
      <p:ext uri="{BB962C8B-B14F-4D97-AF65-F5344CB8AC3E}">
        <p14:creationId xmlns:p14="http://schemas.microsoft.com/office/powerpoint/2010/main" val="1972548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CC2003DD-B956-4332-B588-A05840B6A93C}" type="slidenum">
              <a:rPr lang="fi-FI" smtClean="0"/>
              <a:t>19</a:t>
            </a:fld>
            <a:endParaRPr lang="fi-FI"/>
          </a:p>
        </p:txBody>
      </p:sp>
    </p:spTree>
    <p:extLst>
      <p:ext uri="{BB962C8B-B14F-4D97-AF65-F5344CB8AC3E}">
        <p14:creationId xmlns:p14="http://schemas.microsoft.com/office/powerpoint/2010/main" val="2236558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CC2003DD-B956-4332-B588-A05840B6A93C}" type="slidenum">
              <a:rPr lang="fi-FI" smtClean="0"/>
              <a:t>21</a:t>
            </a:fld>
            <a:endParaRPr lang="fi-FI"/>
          </a:p>
        </p:txBody>
      </p:sp>
    </p:spTree>
    <p:extLst>
      <p:ext uri="{BB962C8B-B14F-4D97-AF65-F5344CB8AC3E}">
        <p14:creationId xmlns:p14="http://schemas.microsoft.com/office/powerpoint/2010/main" val="913918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CC2003DD-B956-4332-B588-A05840B6A93C}" type="slidenum">
              <a:rPr lang="fi-FI" smtClean="0"/>
              <a:t>24</a:t>
            </a:fld>
            <a:endParaRPr lang="fi-FI"/>
          </a:p>
        </p:txBody>
      </p:sp>
    </p:spTree>
    <p:extLst>
      <p:ext uri="{BB962C8B-B14F-4D97-AF65-F5344CB8AC3E}">
        <p14:creationId xmlns:p14="http://schemas.microsoft.com/office/powerpoint/2010/main" val="3781950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CC2003DD-B956-4332-B588-A05840B6A93C}" type="slidenum">
              <a:rPr lang="fi-FI" smtClean="0"/>
              <a:t>26</a:t>
            </a:fld>
            <a:endParaRPr lang="fi-FI"/>
          </a:p>
        </p:txBody>
      </p:sp>
    </p:spTree>
    <p:extLst>
      <p:ext uri="{BB962C8B-B14F-4D97-AF65-F5344CB8AC3E}">
        <p14:creationId xmlns:p14="http://schemas.microsoft.com/office/powerpoint/2010/main" val="78777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CC2003DD-B956-4332-B588-A05840B6A93C}" type="slidenum">
              <a:rPr lang="fi-FI" smtClean="0"/>
              <a:t>28</a:t>
            </a:fld>
            <a:endParaRPr lang="fi-FI"/>
          </a:p>
        </p:txBody>
      </p:sp>
    </p:spTree>
    <p:extLst>
      <p:ext uri="{BB962C8B-B14F-4D97-AF65-F5344CB8AC3E}">
        <p14:creationId xmlns:p14="http://schemas.microsoft.com/office/powerpoint/2010/main" val="2810654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CC2003DD-B956-4332-B588-A05840B6A93C}" type="slidenum">
              <a:rPr lang="fi-FI" smtClean="0"/>
              <a:t>29</a:t>
            </a:fld>
            <a:endParaRPr lang="fi-FI"/>
          </a:p>
        </p:txBody>
      </p:sp>
    </p:spTree>
    <p:extLst>
      <p:ext uri="{BB962C8B-B14F-4D97-AF65-F5344CB8AC3E}">
        <p14:creationId xmlns:p14="http://schemas.microsoft.com/office/powerpoint/2010/main" val="34249568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F3382D4F-7C84-480A-AC18-E63A4A650C5D}"/>
              </a:ext>
            </a:extLst>
          </p:cNvPr>
          <p:cNvSpPr/>
          <p:nvPr/>
        </p:nvSpPr>
        <p:spPr bwMode="hidden">
          <a:xfrm>
            <a:off x="0" y="0"/>
            <a:ext cx="12192000" cy="498486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ctrTitle"/>
          </p:nvPr>
        </p:nvSpPr>
        <p:spPr>
          <a:xfrm>
            <a:off x="1506000" y="467600"/>
            <a:ext cx="9180000" cy="2844000"/>
          </a:xfrm>
          <a:prstGeom prst="rect">
            <a:avLst/>
          </a:prstGeom>
        </p:spPr>
        <p:txBody>
          <a:bodyPr anchor="ctr">
            <a:normAutofit/>
          </a:bodyPr>
          <a:lstStyle>
            <a:lvl1pPr algn="ctr">
              <a:defRPr sz="4800">
                <a:solidFill>
                  <a:schemeClr val="bg1"/>
                </a:solidFill>
              </a:defRPr>
            </a:lvl1pPr>
          </a:lstStyle>
          <a:p>
            <a:r>
              <a:rPr lang="fi-FI"/>
              <a:t>Muokkaa ots. perustyyl. napsautt.</a:t>
            </a:r>
          </a:p>
        </p:txBody>
      </p:sp>
      <p:sp>
        <p:nvSpPr>
          <p:cNvPr id="3" name="Alaotsikko 2"/>
          <p:cNvSpPr>
            <a:spLocks noGrp="1"/>
          </p:cNvSpPr>
          <p:nvPr>
            <p:ph type="subTitle" idx="1"/>
          </p:nvPr>
        </p:nvSpPr>
        <p:spPr>
          <a:xfrm>
            <a:off x="1506000" y="3528000"/>
            <a:ext cx="9180000" cy="1440000"/>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5" name="Suorakulmio 4">
            <a:extLst>
              <a:ext uri="{FF2B5EF4-FFF2-40B4-BE49-F238E27FC236}">
                <a16:creationId xmlns:a16="http://schemas.microsoft.com/office/drawing/2014/main" id="{32CCB011-E2E3-4F2E-83BF-B901E38D14D9}"/>
              </a:ext>
            </a:extLst>
          </p:cNvPr>
          <p:cNvSpPr/>
          <p:nvPr/>
        </p:nvSpPr>
        <p:spPr bwMode="hidden">
          <a:xfrm>
            <a:off x="9140651" y="4984860"/>
            <a:ext cx="3048000" cy="1873140"/>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Digi- ja väestötietoviraston tunnus">
            <a:extLst>
              <a:ext uri="{FF2B5EF4-FFF2-40B4-BE49-F238E27FC236}">
                <a16:creationId xmlns:a16="http://schemas.microsoft.com/office/drawing/2014/main" id="{BACF3387-9082-4943-9AF5-7388D9A3DE5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665969" y="5224614"/>
            <a:ext cx="2787211" cy="1278482"/>
          </a:xfrm>
          <a:prstGeom prst="rect">
            <a:avLst/>
          </a:prstGeom>
        </p:spPr>
      </p:pic>
      <p:grpSp>
        <p:nvGrpSpPr>
          <p:cNvPr id="9" name="Ryhmä 8">
            <a:extLst>
              <a:ext uri="{FF2B5EF4-FFF2-40B4-BE49-F238E27FC236}">
                <a16:creationId xmlns:a16="http://schemas.microsoft.com/office/drawing/2014/main" id="{BD8827BF-3D6D-4DF5-A30D-9A04A94C6FC0}"/>
              </a:ext>
            </a:extLst>
          </p:cNvPr>
          <p:cNvGrpSpPr/>
          <p:nvPr/>
        </p:nvGrpSpPr>
        <p:grpSpPr bwMode="hidden">
          <a:xfrm>
            <a:off x="6092651" y="4984860"/>
            <a:ext cx="3051349" cy="1873140"/>
            <a:chOff x="6092651" y="4984860"/>
            <a:chExt cx="3051349" cy="1873140"/>
          </a:xfrm>
        </p:grpSpPr>
        <p:sp>
          <p:nvSpPr>
            <p:cNvPr id="4" name="Suorakulmio 3">
              <a:extLst>
                <a:ext uri="{FF2B5EF4-FFF2-40B4-BE49-F238E27FC236}">
                  <a16:creationId xmlns:a16="http://schemas.microsoft.com/office/drawing/2014/main" id="{C3AABAE7-AA34-46B1-9B89-F0544A5D02B3}"/>
                </a:ext>
              </a:extLst>
            </p:cNvPr>
            <p:cNvSpPr/>
            <p:nvPr/>
          </p:nvSpPr>
          <p:spPr bwMode="hidden">
            <a:xfrm>
              <a:off x="6092651" y="4984860"/>
              <a:ext cx="3048000" cy="18731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Suorakulmio 6">
              <a:extLst>
                <a:ext uri="{FF2B5EF4-FFF2-40B4-BE49-F238E27FC236}">
                  <a16:creationId xmlns:a16="http://schemas.microsoft.com/office/drawing/2014/main" id="{92FDD505-F205-4559-B3F6-FCCB77DF07F2}"/>
                </a:ext>
              </a:extLst>
            </p:cNvPr>
            <p:cNvSpPr/>
            <p:nvPr/>
          </p:nvSpPr>
          <p:spPr bwMode="hidden">
            <a:xfrm>
              <a:off x="6096000" y="4984860"/>
              <a:ext cx="3048000" cy="1873140"/>
            </a:xfrm>
            <a:prstGeom prst="rect">
              <a:avLst/>
            </a:prstGeom>
            <a:blipFill dpi="0" rotWithShape="1">
              <a:blip r:embed="rId4">
                <a:extLst>
                  <a:ext uri="{96DAC541-7B7A-43D3-8B79-37D633B846F1}">
                    <asvg:svgBlip xmlns:asvg="http://schemas.microsoft.com/office/drawing/2016/SVG/main" r:embed="rId5"/>
                  </a:ext>
                </a:extLst>
              </a:blip>
              <a:srcRect/>
              <a:tile tx="374650" ty="26035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10" name="Päivämäärän paikkamerkki 9">
            <a:extLst>
              <a:ext uri="{FF2B5EF4-FFF2-40B4-BE49-F238E27FC236}">
                <a16:creationId xmlns:a16="http://schemas.microsoft.com/office/drawing/2014/main" id="{1FF6B260-4647-4494-BB9C-F1625C0D3038}"/>
              </a:ext>
            </a:extLst>
          </p:cNvPr>
          <p:cNvSpPr>
            <a:spLocks noGrp="1"/>
          </p:cNvSpPr>
          <p:nvPr>
            <p:ph type="dt" sz="half" idx="10"/>
          </p:nvPr>
        </p:nvSpPr>
        <p:spPr/>
        <p:txBody>
          <a:bodyPr/>
          <a:lstStyle>
            <a:lvl1pPr>
              <a:defRPr>
                <a:noFill/>
              </a:defRPr>
            </a:lvl1pPr>
          </a:lstStyle>
          <a:p>
            <a:fld id="{14063FCB-FB43-45B2-8D39-00F85716FD35}" type="datetime1">
              <a:rPr lang="fi-FI" smtClean="0"/>
              <a:t>5.12.2024</a:t>
            </a:fld>
            <a:endParaRPr lang="fi-FI"/>
          </a:p>
        </p:txBody>
      </p:sp>
      <p:sp>
        <p:nvSpPr>
          <p:cNvPr id="11" name="Alatunnisteen paikkamerkki 10">
            <a:extLst>
              <a:ext uri="{FF2B5EF4-FFF2-40B4-BE49-F238E27FC236}">
                <a16:creationId xmlns:a16="http://schemas.microsoft.com/office/drawing/2014/main" id="{53A5B9F6-3F80-4CC4-BFF9-CF3E5F307175}"/>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179A90EC-8B4D-4700-93E1-94F210C1E71A}"/>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1625827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84000"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Sisällön paikkamerkki 5"/>
          <p:cNvSpPr>
            <a:spLocks noGrp="1"/>
          </p:cNvSpPr>
          <p:nvPr>
            <p:ph sz="quarter" idx="11"/>
          </p:nvPr>
        </p:nvSpPr>
        <p:spPr>
          <a:xfrm>
            <a:off x="5908965"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51CD833B-283B-488B-B8D5-1308DF55E246}" type="datetime1">
              <a:rPr lang="fi-FI" smtClean="0"/>
              <a:t>5.12.2024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sp>
        <p:nvSpPr>
          <p:cNvPr id="7" name="Otsikko 6">
            <a:extLst>
              <a:ext uri="{FF2B5EF4-FFF2-40B4-BE49-F238E27FC236}">
                <a16:creationId xmlns:a16="http://schemas.microsoft.com/office/drawing/2014/main" id="{A926AF69-340F-4339-875D-0E52781B70E4}"/>
              </a:ext>
            </a:extLst>
          </p:cNvPr>
          <p:cNvSpPr>
            <a:spLocks noGrp="1"/>
          </p:cNvSpPr>
          <p:nvPr>
            <p:ph type="title"/>
          </p:nvPr>
        </p:nvSpPr>
        <p:spPr/>
        <p:txBody>
          <a:bodyPr/>
          <a:lstStyle/>
          <a:p>
            <a:r>
              <a:rPr lang="fi-FI"/>
              <a:t>Muokkaa ots. perustyyl. napsautt.</a:t>
            </a:r>
          </a:p>
        </p:txBody>
      </p:sp>
      <p:sp>
        <p:nvSpPr>
          <p:cNvPr id="9" name="Suorakulmio 8">
            <a:extLst>
              <a:ext uri="{FF2B5EF4-FFF2-40B4-BE49-F238E27FC236}">
                <a16:creationId xmlns:a16="http://schemas.microsoft.com/office/drawing/2014/main" id="{D159EC23-32AC-4A57-B362-E986AE830BEB}"/>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5D478EBF-7260-4333-A3DA-1A3FAB789462}"/>
              </a:ext>
            </a:extLst>
          </p:cNvPr>
          <p:cNvSpPr/>
          <p:nvPr/>
        </p:nvSpPr>
        <p:spPr bwMode="hidden">
          <a:xfrm>
            <a:off x="11264202" y="0"/>
            <a:ext cx="927797"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Kuva 11" descr="Digi- ja väestötietoviraston tunnus">
            <a:extLst>
              <a:ext uri="{FF2B5EF4-FFF2-40B4-BE49-F238E27FC236}">
                <a16:creationId xmlns:a16="http://schemas.microsoft.com/office/drawing/2014/main" id="{8AA85937-5B2E-4F41-81B0-ED5CC46DCF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3" name="Ryhmä 12">
            <a:extLst>
              <a:ext uri="{FF2B5EF4-FFF2-40B4-BE49-F238E27FC236}">
                <a16:creationId xmlns:a16="http://schemas.microsoft.com/office/drawing/2014/main" id="{57145983-7A52-449A-B262-21F547B26B93}"/>
              </a:ext>
            </a:extLst>
          </p:cNvPr>
          <p:cNvGrpSpPr/>
          <p:nvPr/>
        </p:nvGrpSpPr>
        <p:grpSpPr bwMode="hidden">
          <a:xfrm>
            <a:off x="11264198" y="1686458"/>
            <a:ext cx="927802" cy="1742542"/>
            <a:chOff x="11264198" y="1686458"/>
            <a:chExt cx="927802" cy="1742542"/>
          </a:xfrm>
        </p:grpSpPr>
        <p:sp>
          <p:nvSpPr>
            <p:cNvPr id="14" name="Suorakulmio 13">
              <a:extLst>
                <a:ext uri="{FF2B5EF4-FFF2-40B4-BE49-F238E27FC236}">
                  <a16:creationId xmlns:a16="http://schemas.microsoft.com/office/drawing/2014/main" id="{74E45BEC-ABB1-4C14-8C86-4238C511AA46}"/>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54E4311F-16F3-4D91-A9F1-55ACC07B1FC9}"/>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1662327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Kaksi sisältökohdetta 2">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84000"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Sisällön paikkamerkki 5"/>
          <p:cNvSpPr>
            <a:spLocks noGrp="1"/>
          </p:cNvSpPr>
          <p:nvPr>
            <p:ph sz="quarter" idx="11"/>
          </p:nvPr>
        </p:nvSpPr>
        <p:spPr>
          <a:xfrm>
            <a:off x="5908965"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38A7494F-ABF8-46BE-AFC7-E840F135B27C}" type="datetime1">
              <a:rPr lang="fi-FI" smtClean="0"/>
              <a:t>5.12.2024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sp>
        <p:nvSpPr>
          <p:cNvPr id="7" name="Otsikko 6">
            <a:extLst>
              <a:ext uri="{FF2B5EF4-FFF2-40B4-BE49-F238E27FC236}">
                <a16:creationId xmlns:a16="http://schemas.microsoft.com/office/drawing/2014/main" id="{A926AF69-340F-4339-875D-0E52781B70E4}"/>
              </a:ext>
            </a:extLst>
          </p:cNvPr>
          <p:cNvSpPr>
            <a:spLocks noGrp="1"/>
          </p:cNvSpPr>
          <p:nvPr>
            <p:ph type="title"/>
          </p:nvPr>
        </p:nvSpPr>
        <p:spPr/>
        <p:txBody>
          <a:bodyPr/>
          <a:lstStyle/>
          <a:p>
            <a:r>
              <a:rPr lang="fi-FI"/>
              <a:t>Muokkaa ots. perustyyl. napsautt.</a:t>
            </a:r>
          </a:p>
        </p:txBody>
      </p:sp>
      <p:grpSp>
        <p:nvGrpSpPr>
          <p:cNvPr id="20" name="Ryhmä 19">
            <a:extLst>
              <a:ext uri="{FF2B5EF4-FFF2-40B4-BE49-F238E27FC236}">
                <a16:creationId xmlns:a16="http://schemas.microsoft.com/office/drawing/2014/main" id="{B2D0249D-8315-41B1-9780-9DAB2DB354D0}"/>
              </a:ext>
            </a:extLst>
          </p:cNvPr>
          <p:cNvGrpSpPr/>
          <p:nvPr/>
        </p:nvGrpSpPr>
        <p:grpSpPr>
          <a:xfrm>
            <a:off x="-3349" y="-1"/>
            <a:ext cx="12196317" cy="184444"/>
            <a:chOff x="-3349" y="-1"/>
            <a:chExt cx="12196317" cy="184444"/>
          </a:xfrm>
        </p:grpSpPr>
        <p:sp>
          <p:nvSpPr>
            <p:cNvPr id="21" name="Suorakulmio 20">
              <a:extLst>
                <a:ext uri="{FF2B5EF4-FFF2-40B4-BE49-F238E27FC236}">
                  <a16:creationId xmlns:a16="http://schemas.microsoft.com/office/drawing/2014/main" id="{AED9E84E-5216-47DA-ADD8-5D15C1AC3B41}"/>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Suorakulmio 21">
              <a:extLst>
                <a:ext uri="{FF2B5EF4-FFF2-40B4-BE49-F238E27FC236}">
                  <a16:creationId xmlns:a16="http://schemas.microsoft.com/office/drawing/2014/main" id="{67F5547C-7954-4F4D-AC74-4A6EA2875AAC}"/>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Suorakulmio 22">
              <a:extLst>
                <a:ext uri="{FF2B5EF4-FFF2-40B4-BE49-F238E27FC236}">
                  <a16:creationId xmlns:a16="http://schemas.microsoft.com/office/drawing/2014/main" id="{87BBA05F-9F93-4AA6-84F8-33F19AED12C9}"/>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1246507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uva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7E8B0C-E577-4695-957B-1C995442E487}"/>
              </a:ext>
            </a:extLst>
          </p:cNvPr>
          <p:cNvSpPr>
            <a:spLocks noGrp="1"/>
          </p:cNvSpPr>
          <p:nvPr>
            <p:ph type="title" hasCustomPrompt="1"/>
          </p:nvPr>
        </p:nvSpPr>
        <p:spPr>
          <a:xfrm>
            <a:off x="6552000" y="144000"/>
            <a:ext cx="5040000" cy="1224000"/>
          </a:xfrm>
        </p:spPr>
        <p:txBody>
          <a:bodyPr/>
          <a:lstStyle>
            <a:lvl1pPr>
              <a:defRPr/>
            </a:lvl1pPr>
          </a:lstStyle>
          <a:p>
            <a:r>
              <a:rPr lang="fi-FI"/>
              <a:t>Lisää otsikko</a:t>
            </a:r>
          </a:p>
        </p:txBody>
      </p:sp>
      <p:sp>
        <p:nvSpPr>
          <p:cNvPr id="6" name="Sisällön paikkamerkki 5"/>
          <p:cNvSpPr>
            <a:spLocks noGrp="1"/>
          </p:cNvSpPr>
          <p:nvPr>
            <p:ph sz="quarter" idx="10"/>
          </p:nvPr>
        </p:nvSpPr>
        <p:spPr>
          <a:xfrm>
            <a:off x="6552000" y="1692000"/>
            <a:ext cx="5040000" cy="417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0"/>
            <a:ext cx="6098400" cy="6858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B103772F-6BDB-4DB9-83C8-503556D6F3CA}" type="datetime1">
              <a:rPr lang="fi-FI" smtClean="0"/>
              <a:t>5.12.2024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spTree>
    <p:extLst>
      <p:ext uri="{BB962C8B-B14F-4D97-AF65-F5344CB8AC3E}">
        <p14:creationId xmlns:p14="http://schemas.microsoft.com/office/powerpoint/2010/main" val="554851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uva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53AF88-2FB5-4066-A63D-AF08E623331F}"/>
              </a:ext>
            </a:extLst>
          </p:cNvPr>
          <p:cNvSpPr>
            <a:spLocks noGrp="1"/>
          </p:cNvSpPr>
          <p:nvPr>
            <p:ph type="title" hasCustomPrompt="1"/>
          </p:nvPr>
        </p:nvSpPr>
        <p:spPr>
          <a:xfrm>
            <a:off x="6552000" y="144000"/>
            <a:ext cx="5040000" cy="1224000"/>
          </a:xfrm>
        </p:spPr>
        <p:txBody>
          <a:bodyPr/>
          <a:lstStyle>
            <a:lvl1pPr>
              <a:defRPr/>
            </a:lvl1pPr>
          </a:lstStyle>
          <a:p>
            <a:r>
              <a:rPr lang="fi-FI"/>
              <a:t>Lisää otsikko</a:t>
            </a:r>
          </a:p>
        </p:txBody>
      </p:sp>
      <p:sp>
        <p:nvSpPr>
          <p:cNvPr id="6" name="Sisällön paikkamerkki 5"/>
          <p:cNvSpPr>
            <a:spLocks noGrp="1"/>
          </p:cNvSpPr>
          <p:nvPr>
            <p:ph sz="quarter" idx="10"/>
          </p:nvPr>
        </p:nvSpPr>
        <p:spPr>
          <a:xfrm>
            <a:off x="6552000" y="1980000"/>
            <a:ext cx="5040000" cy="417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177800"/>
            <a:ext cx="6098400" cy="6696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1267B26E-813C-476F-89B4-908F920FD3A1}" type="datetime1">
              <a:rPr lang="fi-FI" smtClean="0"/>
              <a:t>5.12.2024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grpSp>
        <p:nvGrpSpPr>
          <p:cNvPr id="8" name="Ryhmä 7">
            <a:extLst>
              <a:ext uri="{FF2B5EF4-FFF2-40B4-BE49-F238E27FC236}">
                <a16:creationId xmlns:a16="http://schemas.microsoft.com/office/drawing/2014/main" id="{0B889DA2-6ABB-4EFE-B6AF-612F35A91766}"/>
              </a:ext>
            </a:extLst>
          </p:cNvPr>
          <p:cNvGrpSpPr/>
          <p:nvPr/>
        </p:nvGrpSpPr>
        <p:grpSpPr>
          <a:xfrm>
            <a:off x="-3349" y="-1"/>
            <a:ext cx="12196317" cy="184444"/>
            <a:chOff x="-3349" y="-1"/>
            <a:chExt cx="12196317" cy="184444"/>
          </a:xfrm>
        </p:grpSpPr>
        <p:sp>
          <p:nvSpPr>
            <p:cNvPr id="10" name="Suorakulmio 9">
              <a:extLst>
                <a:ext uri="{FF2B5EF4-FFF2-40B4-BE49-F238E27FC236}">
                  <a16:creationId xmlns:a16="http://schemas.microsoft.com/office/drawing/2014/main" id="{81249EA6-2B9B-476A-8613-FA520AA1D78E}"/>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8F358FB2-A4DC-4AC9-8D4C-4F349A6FDCA6}"/>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06FFC29D-9168-46DC-98B8-6113FC96D5D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1229765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Osan ylätunniste">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583018"/>
            <a:ext cx="7831000" cy="3780000"/>
          </a:xfrm>
          <a:prstGeom prst="rect">
            <a:avLst/>
          </a:prstGeom>
        </p:spPr>
        <p:txBody>
          <a:bodyPr anchor="ctr">
            <a:normAutofit/>
          </a:bodyPr>
          <a:lstStyle>
            <a:lvl1pPr>
              <a:defRPr sz="4800">
                <a:solidFill>
                  <a:schemeClr val="bg1"/>
                </a:solidFill>
              </a:defRPr>
            </a:lvl1pPr>
          </a:lstStyle>
          <a:p>
            <a:r>
              <a:rPr lang="fi-FI"/>
              <a:t>Muokkaa ots. perustyyl. napsautt.</a:t>
            </a:r>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4" name="Suorakulmio 3">
            <a:extLst>
              <a:ext uri="{FF2B5EF4-FFF2-40B4-BE49-F238E27FC236}">
                <a16:creationId xmlns:a16="http://schemas.microsoft.com/office/drawing/2014/main" id="{0131D400-A51F-4E9A-8776-CC32B0896B0D}"/>
              </a:ext>
            </a:extLst>
          </p:cNvPr>
          <p:cNvSpPr/>
          <p:nvPr/>
        </p:nvSpPr>
        <p:spPr bwMode="hidden">
          <a:xfrm>
            <a:off x="9537540" y="0"/>
            <a:ext cx="26544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C1194658-33A7-428A-94A4-3B04F135436C}"/>
              </a:ext>
            </a:extLst>
          </p:cNvPr>
          <p:cNvSpPr/>
          <p:nvPr/>
        </p:nvSpPr>
        <p:spPr bwMode="hidden">
          <a:xfrm>
            <a:off x="9537538" y="0"/>
            <a:ext cx="2654462"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DD8B682A-67E4-46A6-BF9B-BB9CFF0FF7D4}"/>
              </a:ext>
            </a:extLst>
          </p:cNvPr>
          <p:cNvGrpSpPr/>
          <p:nvPr/>
        </p:nvGrpSpPr>
        <p:grpSpPr bwMode="hidden">
          <a:xfrm>
            <a:off x="9537538" y="1686458"/>
            <a:ext cx="2654462" cy="3485083"/>
            <a:chOff x="9537538" y="1686458"/>
            <a:chExt cx="2654462" cy="3485083"/>
          </a:xfrm>
        </p:grpSpPr>
        <p:sp>
          <p:nvSpPr>
            <p:cNvPr id="8" name="Suorakulmio 7">
              <a:extLst>
                <a:ext uri="{FF2B5EF4-FFF2-40B4-BE49-F238E27FC236}">
                  <a16:creationId xmlns:a16="http://schemas.microsoft.com/office/drawing/2014/main" id="{E0F50E4C-D7C1-4D38-8956-62CA7B75DA2C}"/>
                </a:ext>
              </a:extLst>
            </p:cNvPr>
            <p:cNvSpPr/>
            <p:nvPr/>
          </p:nvSpPr>
          <p:spPr bwMode="hidden">
            <a:xfrm>
              <a:off x="9537539" y="1686459"/>
              <a:ext cx="2654461" cy="3485082"/>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752EF954-A7E9-4DC0-8EB8-7520B2D8E250}"/>
                </a:ext>
              </a:extLst>
            </p:cNvPr>
            <p:cNvSpPr/>
            <p:nvPr/>
          </p:nvSpPr>
          <p:spPr bwMode="hidden">
            <a:xfrm>
              <a:off x="9537538" y="1686458"/>
              <a:ext cx="2654462" cy="3485081"/>
            </a:xfrm>
            <a:prstGeom prst="rect">
              <a:avLst/>
            </a:prstGeom>
            <a:blipFill dpi="0" rotWithShape="1">
              <a:blip r:embed="rId4">
                <a:extLst>
                  <a:ext uri="{96DAC541-7B7A-43D3-8B79-37D633B846F1}">
                    <asvg:svgBlip xmlns:asvg="http://schemas.microsoft.com/office/drawing/2016/SVG/main" r:embed="rId5"/>
                  </a:ext>
                </a:extLst>
              </a:blip>
              <a:srcRect/>
              <a:tile tx="0" ty="25400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4ABEC9C0-FC48-4078-8F7E-97AEDC18525A}" type="datetime1">
              <a:rPr lang="fi-FI" smtClean="0"/>
              <a:t>5.12.2024</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123745104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Osan ylätunniste 2">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583018"/>
            <a:ext cx="7831000" cy="3780000"/>
          </a:xfrm>
          <a:prstGeom prst="rect">
            <a:avLst/>
          </a:prstGeom>
        </p:spPr>
        <p:txBody>
          <a:bodyPr anchor="ctr">
            <a:normAutofit/>
          </a:bodyPr>
          <a:lstStyle>
            <a:lvl1pPr>
              <a:defRPr sz="4800">
                <a:solidFill>
                  <a:schemeClr val="tx2"/>
                </a:solidFill>
              </a:defRPr>
            </a:lvl1pPr>
          </a:lstStyle>
          <a:p>
            <a:r>
              <a:rPr lang="fi-FI"/>
              <a:t>Muokkaa ots. perustyyl. napsautt.</a:t>
            </a:r>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4" name="Suorakulmio 3">
            <a:extLst>
              <a:ext uri="{FF2B5EF4-FFF2-40B4-BE49-F238E27FC236}">
                <a16:creationId xmlns:a16="http://schemas.microsoft.com/office/drawing/2014/main" id="{0131D400-A51F-4E9A-8776-CC32B0896B0D}"/>
              </a:ext>
            </a:extLst>
          </p:cNvPr>
          <p:cNvSpPr/>
          <p:nvPr/>
        </p:nvSpPr>
        <p:spPr bwMode="hidden">
          <a:xfrm>
            <a:off x="9537540" y="0"/>
            <a:ext cx="2654462"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C1194658-33A7-428A-94A4-3B04F135436C}"/>
              </a:ext>
            </a:extLst>
          </p:cNvPr>
          <p:cNvSpPr/>
          <p:nvPr/>
        </p:nvSpPr>
        <p:spPr bwMode="hidden">
          <a:xfrm>
            <a:off x="9537538" y="0"/>
            <a:ext cx="2654462"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DD8B682A-67E4-46A6-BF9B-BB9CFF0FF7D4}"/>
              </a:ext>
            </a:extLst>
          </p:cNvPr>
          <p:cNvGrpSpPr/>
          <p:nvPr/>
        </p:nvGrpSpPr>
        <p:grpSpPr bwMode="hidden">
          <a:xfrm>
            <a:off x="9537538" y="1686458"/>
            <a:ext cx="2654462" cy="3485083"/>
            <a:chOff x="9537538" y="1686458"/>
            <a:chExt cx="2654462" cy="3485083"/>
          </a:xfrm>
        </p:grpSpPr>
        <p:sp>
          <p:nvSpPr>
            <p:cNvPr id="8" name="Suorakulmio 7">
              <a:extLst>
                <a:ext uri="{FF2B5EF4-FFF2-40B4-BE49-F238E27FC236}">
                  <a16:creationId xmlns:a16="http://schemas.microsoft.com/office/drawing/2014/main" id="{E0F50E4C-D7C1-4D38-8956-62CA7B75DA2C}"/>
                </a:ext>
              </a:extLst>
            </p:cNvPr>
            <p:cNvSpPr/>
            <p:nvPr/>
          </p:nvSpPr>
          <p:spPr bwMode="hidden">
            <a:xfrm>
              <a:off x="9537539" y="1686459"/>
              <a:ext cx="2654461" cy="3485082"/>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752EF954-A7E9-4DC0-8EB8-7520B2D8E250}"/>
                </a:ext>
              </a:extLst>
            </p:cNvPr>
            <p:cNvSpPr/>
            <p:nvPr/>
          </p:nvSpPr>
          <p:spPr bwMode="hidden">
            <a:xfrm>
              <a:off x="9537538" y="1686458"/>
              <a:ext cx="2654462" cy="3485081"/>
            </a:xfrm>
            <a:prstGeom prst="rect">
              <a:avLst/>
            </a:prstGeom>
            <a:blipFill dpi="0" rotWithShape="1">
              <a:blip r:embed="rId4">
                <a:extLst>
                  <a:ext uri="{96DAC541-7B7A-43D3-8B79-37D633B846F1}">
                    <asvg:svgBlip xmlns:asvg="http://schemas.microsoft.com/office/drawing/2016/SVG/main" r:embed="rId5"/>
                  </a:ext>
                </a:extLst>
              </a:blip>
              <a:srcRect/>
              <a:tile tx="0" ty="25400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7" name="Päivämäärän paikkamerkki 6">
            <a:extLst>
              <a:ext uri="{FF2B5EF4-FFF2-40B4-BE49-F238E27FC236}">
                <a16:creationId xmlns:a16="http://schemas.microsoft.com/office/drawing/2014/main" id="{3585933E-E513-4D2D-80F4-4DDBF5BBFE76}"/>
              </a:ext>
            </a:extLst>
          </p:cNvPr>
          <p:cNvSpPr>
            <a:spLocks noGrp="1"/>
          </p:cNvSpPr>
          <p:nvPr>
            <p:ph type="dt" sz="half" idx="10"/>
          </p:nvPr>
        </p:nvSpPr>
        <p:spPr/>
        <p:txBody>
          <a:bodyPr/>
          <a:lstStyle>
            <a:lvl1pPr>
              <a:defRPr>
                <a:noFill/>
              </a:defRPr>
            </a:lvl1pPr>
          </a:lstStyle>
          <a:p>
            <a:fld id="{FCD0F7B8-4435-4FCF-AE99-A9C2014EFB1A}" type="datetime1">
              <a:rPr lang="fi-FI" smtClean="0"/>
              <a:t>5.12.2024</a:t>
            </a:fld>
            <a:endParaRPr lang="fi-FI"/>
          </a:p>
        </p:txBody>
      </p:sp>
      <p:sp>
        <p:nvSpPr>
          <p:cNvPr id="11" name="Alatunnisteen paikkamerkki 10">
            <a:extLst>
              <a:ext uri="{FF2B5EF4-FFF2-40B4-BE49-F238E27FC236}">
                <a16:creationId xmlns:a16="http://schemas.microsoft.com/office/drawing/2014/main" id="{F5A47C6D-ED80-42DB-BFC6-B25792E284EB}"/>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46A0DB30-44AF-4FD4-B5C2-C0A11B7E5DAE}"/>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4146128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Osan ylätunniste 3">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2349001"/>
            <a:ext cx="7831000" cy="2160000"/>
          </a:xfrm>
          <a:prstGeom prst="rect">
            <a:avLst/>
          </a:prstGeom>
        </p:spPr>
        <p:txBody>
          <a:bodyPr anchor="ctr">
            <a:normAutofit/>
          </a:bodyPr>
          <a:lstStyle>
            <a:lvl1pPr>
              <a:defRPr sz="4800">
                <a:solidFill>
                  <a:schemeClr val="bg1"/>
                </a:solidFill>
              </a:defRPr>
            </a:lvl1pPr>
          </a:lstStyle>
          <a:p>
            <a:r>
              <a:rPr lang="fi-FI"/>
              <a:t>Muokkaa ots. perustyyl. napsautt.</a:t>
            </a:r>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FAE878C4-08D7-4C5F-81E9-3C79CF052101}" type="datetime1">
              <a:rPr lang="fi-FI" smtClean="0"/>
              <a:t>5.12.2024</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grpSp>
        <p:nvGrpSpPr>
          <p:cNvPr id="13" name="Ryhmä 12">
            <a:extLst>
              <a:ext uri="{FF2B5EF4-FFF2-40B4-BE49-F238E27FC236}">
                <a16:creationId xmlns:a16="http://schemas.microsoft.com/office/drawing/2014/main" id="{11AFF80D-D3E5-423A-96AE-7311558F83BF}"/>
              </a:ext>
            </a:extLst>
          </p:cNvPr>
          <p:cNvGrpSpPr/>
          <p:nvPr/>
        </p:nvGrpSpPr>
        <p:grpSpPr bwMode="ltGray">
          <a:xfrm>
            <a:off x="-3349" y="-1"/>
            <a:ext cx="12196317" cy="184444"/>
            <a:chOff x="-3349" y="-1"/>
            <a:chExt cx="12196317" cy="184444"/>
          </a:xfrm>
        </p:grpSpPr>
        <p:sp>
          <p:nvSpPr>
            <p:cNvPr id="14" name="Suorakulmio 13">
              <a:extLst>
                <a:ext uri="{FF2B5EF4-FFF2-40B4-BE49-F238E27FC236}">
                  <a16:creationId xmlns:a16="http://schemas.microsoft.com/office/drawing/2014/main" id="{CECF133C-4B96-4CB3-ABCE-F866667A4658}"/>
                </a:ext>
              </a:extLst>
            </p:cNvPr>
            <p:cNvSpPr/>
            <p:nvPr/>
          </p:nvSpPr>
          <p:spPr bwMode="ltGray">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07875BE8-0288-4A8E-BCE9-F343B54BCDC1}"/>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722ECC97-2AC3-4CD1-B686-55337FB517D3}"/>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07142016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Osan ylätunniste 4">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2349001"/>
            <a:ext cx="7831000" cy="2160000"/>
          </a:xfrm>
          <a:prstGeom prst="rect">
            <a:avLst/>
          </a:prstGeom>
        </p:spPr>
        <p:txBody>
          <a:bodyPr anchor="ctr">
            <a:normAutofit/>
          </a:bodyPr>
          <a:lstStyle>
            <a:lvl1pPr>
              <a:defRPr sz="4800">
                <a:solidFill>
                  <a:srgbClr val="003479"/>
                </a:solidFill>
              </a:defRPr>
            </a:lvl1pPr>
          </a:lstStyle>
          <a:p>
            <a:r>
              <a:rPr lang="fi-FI"/>
              <a:t>Muokkaa ots. perustyyl. napsautt.</a:t>
            </a:r>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tx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C3420909-95FB-4F78-8F79-A56A804E9B94}" type="datetime1">
              <a:rPr lang="fi-FI" smtClean="0"/>
              <a:t>5.12.2024</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grpSp>
        <p:nvGrpSpPr>
          <p:cNvPr id="13" name="Ryhmä 12">
            <a:extLst>
              <a:ext uri="{FF2B5EF4-FFF2-40B4-BE49-F238E27FC236}">
                <a16:creationId xmlns:a16="http://schemas.microsoft.com/office/drawing/2014/main" id="{11AFF80D-D3E5-423A-96AE-7311558F83BF}"/>
              </a:ext>
            </a:extLst>
          </p:cNvPr>
          <p:cNvGrpSpPr/>
          <p:nvPr/>
        </p:nvGrpSpPr>
        <p:grpSpPr>
          <a:xfrm>
            <a:off x="-3349" y="-1"/>
            <a:ext cx="12196317" cy="184444"/>
            <a:chOff x="-3349" y="-1"/>
            <a:chExt cx="12196317" cy="184444"/>
          </a:xfrm>
        </p:grpSpPr>
        <p:sp>
          <p:nvSpPr>
            <p:cNvPr id="14" name="Suorakulmio 13">
              <a:extLst>
                <a:ext uri="{FF2B5EF4-FFF2-40B4-BE49-F238E27FC236}">
                  <a16:creationId xmlns:a16="http://schemas.microsoft.com/office/drawing/2014/main" id="{CECF133C-4B96-4CB3-ABCE-F866667A4658}"/>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07875BE8-0288-4A8E-BCE9-F343B54BCDC1}"/>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722ECC97-2AC3-4CD1-B686-55337FB517D3}"/>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151514275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Kuvadia">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0"/>
            <a:ext cx="11268000" cy="6858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9A4BE17D-6F72-4191-9D27-432F0BA63719}" type="datetime1">
              <a:rPr lang="fi-FI" smtClean="0"/>
              <a:t>5.12.2024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spTree>
    <p:extLst>
      <p:ext uri="{BB962C8B-B14F-4D97-AF65-F5344CB8AC3E}">
        <p14:creationId xmlns:p14="http://schemas.microsoft.com/office/powerpoint/2010/main" val="39192407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Kuvadia 2">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177800"/>
            <a:ext cx="11268000" cy="6696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B83CFFD3-378E-4D82-B2AE-939524D2C897}" type="datetime1">
              <a:rPr lang="fi-FI" smtClean="0"/>
              <a:t>5.12.2024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8680CC61-DB77-4485-B460-D8E4038D4204}" type="slidenum">
              <a:rPr lang="fi-FI" smtClean="0"/>
              <a:t>‹#›</a:t>
            </a:fld>
            <a:endParaRPr lang="fi-FI"/>
          </a:p>
        </p:txBody>
      </p:sp>
      <p:grpSp>
        <p:nvGrpSpPr>
          <p:cNvPr id="14" name="Ryhmä 13">
            <a:extLst>
              <a:ext uri="{FF2B5EF4-FFF2-40B4-BE49-F238E27FC236}">
                <a16:creationId xmlns:a16="http://schemas.microsoft.com/office/drawing/2014/main" id="{190E73AA-F0FE-4DF0-BC0E-A98421FC5DBA}"/>
              </a:ext>
            </a:extLst>
          </p:cNvPr>
          <p:cNvGrpSpPr/>
          <p:nvPr/>
        </p:nvGrpSpPr>
        <p:grpSpPr>
          <a:xfrm>
            <a:off x="-3349" y="-1"/>
            <a:ext cx="12196317" cy="184444"/>
            <a:chOff x="-3349" y="-1"/>
            <a:chExt cx="12196317" cy="184444"/>
          </a:xfrm>
        </p:grpSpPr>
        <p:sp>
          <p:nvSpPr>
            <p:cNvPr id="15" name="Suorakulmio 14">
              <a:extLst>
                <a:ext uri="{FF2B5EF4-FFF2-40B4-BE49-F238E27FC236}">
                  <a16:creationId xmlns:a16="http://schemas.microsoft.com/office/drawing/2014/main" id="{4436CC7E-BC95-4A9F-8C18-564ADE79F7C8}"/>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9C867BD7-30D4-46E5-8607-A4875A9CE557}"/>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Suorakulmio 16">
              <a:extLst>
                <a:ext uri="{FF2B5EF4-FFF2-40B4-BE49-F238E27FC236}">
                  <a16:creationId xmlns:a16="http://schemas.microsoft.com/office/drawing/2014/main" id="{57087915-E1F7-4CC7-B9D1-17F2E14E4B3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051049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tsikko ja sisältö">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6949441F-F9C4-4D6C-BC23-7FF094CA0D8A}" type="datetime1">
              <a:rPr lang="fi-FI" smtClean="0"/>
              <a:t>5.12.2024</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8680CC61-DB77-4485-B460-D8E4038D4204}" type="slidenum">
              <a:rPr lang="fi-FI" smtClean="0"/>
              <a:t>‹#›</a:t>
            </a:fld>
            <a:endParaRPr lang="fi-FI"/>
          </a:p>
        </p:txBody>
      </p:sp>
      <p:sp>
        <p:nvSpPr>
          <p:cNvPr id="7" name="Otsikko 6">
            <a:extLst>
              <a:ext uri="{FF2B5EF4-FFF2-40B4-BE49-F238E27FC236}">
                <a16:creationId xmlns:a16="http://schemas.microsoft.com/office/drawing/2014/main" id="{D2C76EBF-985F-4C16-A843-476AD15F2C9F}"/>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5710214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E752E43F-29BE-4464-9D22-7BF1D1F79616}" type="datetime1">
              <a:rPr lang="fi-FI" smtClean="0"/>
              <a:t>5.12.2024</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8680CC61-DB77-4485-B460-D8E4038D4204}" type="slidenum">
              <a:rPr lang="fi-FI" smtClean="0"/>
              <a:t>‹#›</a:t>
            </a:fld>
            <a:endParaRPr lang="fi-FI"/>
          </a:p>
        </p:txBody>
      </p:sp>
      <p:sp>
        <p:nvSpPr>
          <p:cNvPr id="3" name="Otsikko 2">
            <a:extLst>
              <a:ext uri="{FF2B5EF4-FFF2-40B4-BE49-F238E27FC236}">
                <a16:creationId xmlns:a16="http://schemas.microsoft.com/office/drawing/2014/main" id="{02A0EA0F-B73A-431C-938D-59D404C677CB}"/>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34692878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Vain otsikko 2">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E0F96CA9-57AA-4170-B6CC-35FF74001A7B}" type="datetime1">
              <a:rPr lang="fi-FI" smtClean="0"/>
              <a:t>5.12.2024</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8680CC61-DB77-4485-B460-D8E4038D4204}" type="slidenum">
              <a:rPr lang="fi-FI" smtClean="0"/>
              <a:t>‹#›</a:t>
            </a:fld>
            <a:endParaRPr lang="fi-FI"/>
          </a:p>
        </p:txBody>
      </p:sp>
      <p:sp>
        <p:nvSpPr>
          <p:cNvPr id="7" name="Otsikko 6">
            <a:extLst>
              <a:ext uri="{FF2B5EF4-FFF2-40B4-BE49-F238E27FC236}">
                <a16:creationId xmlns:a16="http://schemas.microsoft.com/office/drawing/2014/main" id="{3038BAC7-72E6-414E-831C-82D7CC72C184}"/>
              </a:ext>
            </a:extLst>
          </p:cNvPr>
          <p:cNvSpPr>
            <a:spLocks noGrp="1"/>
          </p:cNvSpPr>
          <p:nvPr>
            <p:ph type="title"/>
          </p:nvPr>
        </p:nvSpPr>
        <p:spPr/>
        <p:txBody>
          <a:bodyPr/>
          <a:lstStyle/>
          <a:p>
            <a:r>
              <a:rPr lang="fi-FI"/>
              <a:t>Muokkaa ots. perustyyl. napsautt.</a:t>
            </a:r>
          </a:p>
        </p:txBody>
      </p:sp>
      <p:sp>
        <p:nvSpPr>
          <p:cNvPr id="8" name="Suorakulmio 7">
            <a:extLst>
              <a:ext uri="{FF2B5EF4-FFF2-40B4-BE49-F238E27FC236}">
                <a16:creationId xmlns:a16="http://schemas.microsoft.com/office/drawing/2014/main" id="{C1016184-14CF-4DB5-9F23-8AB5AB16E363}"/>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A983AAF2-C013-4D41-8EB7-AEC78A378EE1}"/>
              </a:ext>
            </a:extLst>
          </p:cNvPr>
          <p:cNvSpPr/>
          <p:nvPr/>
        </p:nvSpPr>
        <p:spPr bwMode="hidden">
          <a:xfrm>
            <a:off x="11264202" y="0"/>
            <a:ext cx="927797"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Kuva 9" descr="Digi- ja väestötietoviraston tunnus">
            <a:extLst>
              <a:ext uri="{FF2B5EF4-FFF2-40B4-BE49-F238E27FC236}">
                <a16:creationId xmlns:a16="http://schemas.microsoft.com/office/drawing/2014/main" id="{F0D575C6-B4CB-4C8C-B09E-A8BA22F563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1" name="Ryhmä 10">
            <a:extLst>
              <a:ext uri="{FF2B5EF4-FFF2-40B4-BE49-F238E27FC236}">
                <a16:creationId xmlns:a16="http://schemas.microsoft.com/office/drawing/2014/main" id="{5E6A761A-5485-4C61-9452-FFB6B0F07BE8}"/>
              </a:ext>
            </a:extLst>
          </p:cNvPr>
          <p:cNvGrpSpPr/>
          <p:nvPr/>
        </p:nvGrpSpPr>
        <p:grpSpPr bwMode="hidden">
          <a:xfrm>
            <a:off x="11264198" y="1686458"/>
            <a:ext cx="927802" cy="1742542"/>
            <a:chOff x="11264198" y="1686458"/>
            <a:chExt cx="927802" cy="1742542"/>
          </a:xfrm>
        </p:grpSpPr>
        <p:sp>
          <p:nvSpPr>
            <p:cNvPr id="12" name="Suorakulmio 11">
              <a:extLst>
                <a:ext uri="{FF2B5EF4-FFF2-40B4-BE49-F238E27FC236}">
                  <a16:creationId xmlns:a16="http://schemas.microsoft.com/office/drawing/2014/main" id="{252FAD0E-F6EC-4A36-9600-7C7E38D4D5FA}"/>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Suorakulmio 12">
              <a:extLst>
                <a:ext uri="{FF2B5EF4-FFF2-40B4-BE49-F238E27FC236}">
                  <a16:creationId xmlns:a16="http://schemas.microsoft.com/office/drawing/2014/main" id="{DC20AD70-ABB1-4DC9-B024-AE94F8483613}"/>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761004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Vain otsikko 3">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49BECB67-FFB7-4CB7-AA41-FE2F98D18AB3}" type="datetime1">
              <a:rPr lang="fi-FI" smtClean="0"/>
              <a:t>5.12.2024</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8680CC61-DB77-4485-B460-D8E4038D4204}" type="slidenum">
              <a:rPr lang="fi-FI" smtClean="0"/>
              <a:t>‹#›</a:t>
            </a:fld>
            <a:endParaRPr lang="fi-FI"/>
          </a:p>
        </p:txBody>
      </p:sp>
      <p:sp>
        <p:nvSpPr>
          <p:cNvPr id="7" name="Otsikko 6">
            <a:extLst>
              <a:ext uri="{FF2B5EF4-FFF2-40B4-BE49-F238E27FC236}">
                <a16:creationId xmlns:a16="http://schemas.microsoft.com/office/drawing/2014/main" id="{3038BAC7-72E6-414E-831C-82D7CC72C184}"/>
              </a:ext>
            </a:extLst>
          </p:cNvPr>
          <p:cNvSpPr>
            <a:spLocks noGrp="1"/>
          </p:cNvSpPr>
          <p:nvPr>
            <p:ph type="title"/>
          </p:nvPr>
        </p:nvSpPr>
        <p:spPr/>
        <p:txBody>
          <a:bodyPr/>
          <a:lstStyle/>
          <a:p>
            <a:r>
              <a:rPr lang="fi-FI"/>
              <a:t>Muokkaa ots. perustyyl. napsautt.</a:t>
            </a:r>
          </a:p>
        </p:txBody>
      </p:sp>
      <p:grpSp>
        <p:nvGrpSpPr>
          <p:cNvPr id="8" name="Ryhmä 7">
            <a:extLst>
              <a:ext uri="{FF2B5EF4-FFF2-40B4-BE49-F238E27FC236}">
                <a16:creationId xmlns:a16="http://schemas.microsoft.com/office/drawing/2014/main" id="{738360B7-AE91-4CAF-A166-7074CED54921}"/>
              </a:ext>
            </a:extLst>
          </p:cNvPr>
          <p:cNvGrpSpPr/>
          <p:nvPr/>
        </p:nvGrpSpPr>
        <p:grpSpPr>
          <a:xfrm>
            <a:off x="-3349" y="-1"/>
            <a:ext cx="12196317" cy="184444"/>
            <a:chOff x="-3349" y="-1"/>
            <a:chExt cx="12196317" cy="184444"/>
          </a:xfrm>
        </p:grpSpPr>
        <p:sp>
          <p:nvSpPr>
            <p:cNvPr id="9" name="Suorakulmio 8">
              <a:extLst>
                <a:ext uri="{FF2B5EF4-FFF2-40B4-BE49-F238E27FC236}">
                  <a16:creationId xmlns:a16="http://schemas.microsoft.com/office/drawing/2014/main" id="{552841BB-896F-4F48-809A-AD41DE7C7455}"/>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6E0D0B58-66C8-4190-A04A-4F528556889F}"/>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823E83E4-AEED-4C33-A203-6466D707B775}"/>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3218257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37E8B59-D931-4CB6-B42B-DB23F837F1C9}"/>
              </a:ext>
            </a:extLst>
          </p:cNvPr>
          <p:cNvSpPr>
            <a:spLocks noGrp="1"/>
          </p:cNvSpPr>
          <p:nvPr>
            <p:ph type="dt" sz="half" idx="10"/>
          </p:nvPr>
        </p:nvSpPr>
        <p:spPr/>
        <p:txBody>
          <a:bodyPr/>
          <a:lstStyle>
            <a:lvl1pPr>
              <a:defRPr>
                <a:noFill/>
              </a:defRPr>
            </a:lvl1pPr>
          </a:lstStyle>
          <a:p>
            <a:fld id="{AEC4C1DE-904D-4BD7-BA2F-E677BA50ADDB}" type="datetime1">
              <a:rPr lang="fi-FI" smtClean="0"/>
              <a:t>5.12.2024</a:t>
            </a:fld>
            <a:endParaRPr lang="fi-FI"/>
          </a:p>
        </p:txBody>
      </p:sp>
      <p:sp>
        <p:nvSpPr>
          <p:cNvPr id="3" name="Alatunnisteen paikkamerkki 2">
            <a:extLst>
              <a:ext uri="{FF2B5EF4-FFF2-40B4-BE49-F238E27FC236}">
                <a16:creationId xmlns:a16="http://schemas.microsoft.com/office/drawing/2014/main" id="{CB92F1AF-E5FA-406B-B353-D16B1931DDC2}"/>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4" name="Dian numeron paikkamerkki 3">
            <a:extLst>
              <a:ext uri="{FF2B5EF4-FFF2-40B4-BE49-F238E27FC236}">
                <a16:creationId xmlns:a16="http://schemas.microsoft.com/office/drawing/2014/main" id="{55A59688-61A6-4E69-B374-6CB9907B258D}"/>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5011911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Aloitus/Lopetus">
    <p:bg>
      <p:bgPr>
        <a:solidFill>
          <a:srgbClr val="003479"/>
        </a:solidFill>
        <a:effectLst/>
      </p:bgPr>
    </p:bg>
    <p:spTree>
      <p:nvGrpSpPr>
        <p:cNvPr id="1" name=""/>
        <p:cNvGrpSpPr/>
        <p:nvPr/>
      </p:nvGrpSpPr>
      <p:grpSpPr>
        <a:xfrm>
          <a:off x="0" y="0"/>
          <a:ext cx="0" cy="0"/>
          <a:chOff x="0" y="0"/>
          <a:chExt cx="0" cy="0"/>
        </a:xfrm>
      </p:grpSpPr>
      <p:sp>
        <p:nvSpPr>
          <p:cNvPr id="12" name="Suorakulmio 11">
            <a:extLst>
              <a:ext uri="{FF2B5EF4-FFF2-40B4-BE49-F238E27FC236}">
                <a16:creationId xmlns:a16="http://schemas.microsoft.com/office/drawing/2014/main" id="{25A0052B-41D1-47BE-A183-81F6A83E295C}"/>
              </a:ext>
            </a:extLst>
          </p:cNvPr>
          <p:cNvSpPr/>
          <p:nvPr/>
        </p:nvSpPr>
        <p:spPr bwMode="hidden">
          <a:xfrm>
            <a:off x="6090736" y="5929200"/>
            <a:ext cx="6120000" cy="93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200" err="1"/>
          </a:p>
        </p:txBody>
      </p:sp>
      <p:pic>
        <p:nvPicPr>
          <p:cNvPr id="28" name="Kuva 27" descr="Digi- ja väestötietoviraston tunnus&#10;">
            <a:extLst>
              <a:ext uri="{FF2B5EF4-FFF2-40B4-BE49-F238E27FC236}">
                <a16:creationId xmlns:a16="http://schemas.microsoft.com/office/drawing/2014/main" id="{0D7BEB57-05A3-4B43-820C-684E32111D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2771421" y="2328672"/>
            <a:ext cx="6649152" cy="921794"/>
          </a:xfrm>
          <a:prstGeom prst="rect">
            <a:avLst/>
          </a:prstGeom>
        </p:spPr>
      </p:pic>
      <p:sp>
        <p:nvSpPr>
          <p:cNvPr id="11" name="Vapaamuotoinen: Muoto 10">
            <a:extLst>
              <a:ext uri="{FF2B5EF4-FFF2-40B4-BE49-F238E27FC236}">
                <a16:creationId xmlns:a16="http://schemas.microsoft.com/office/drawing/2014/main" id="{B02262EB-F94A-451E-B47B-CF24D0A30A60}"/>
              </a:ext>
            </a:extLst>
          </p:cNvPr>
          <p:cNvSpPr/>
          <p:nvPr/>
        </p:nvSpPr>
        <p:spPr bwMode="hidden">
          <a:xfrm>
            <a:off x="6087600" y="5929200"/>
            <a:ext cx="3058854" cy="929568"/>
          </a:xfrm>
          <a:custGeom>
            <a:avLst/>
            <a:gdLst>
              <a:gd name="connsiteX0" fmla="*/ 2865150 w 3058854"/>
              <a:gd name="connsiteY0" fmla="*/ 927801 h 929568"/>
              <a:gd name="connsiteX1" fmla="*/ 2885770 w 3058854"/>
              <a:gd name="connsiteY1" fmla="*/ 927801 h 929568"/>
              <a:gd name="connsiteX2" fmla="*/ 2885774 w 3058854"/>
              <a:gd name="connsiteY2" fmla="*/ 929568 h 929568"/>
              <a:gd name="connsiteX3" fmla="*/ 2865150 w 3058854"/>
              <a:gd name="connsiteY3" fmla="*/ 929568 h 929568"/>
              <a:gd name="connsiteX4" fmla="*/ 2604206 w 3058854"/>
              <a:gd name="connsiteY4" fmla="*/ 927801 h 929568"/>
              <a:gd name="connsiteX5" fmla="*/ 2624547 w 3058854"/>
              <a:gd name="connsiteY5" fmla="*/ 927801 h 929568"/>
              <a:gd name="connsiteX6" fmla="*/ 2624547 w 3058854"/>
              <a:gd name="connsiteY6" fmla="*/ 929568 h 929568"/>
              <a:gd name="connsiteX7" fmla="*/ 2604206 w 3058854"/>
              <a:gd name="connsiteY7" fmla="*/ 929568 h 929568"/>
              <a:gd name="connsiteX8" fmla="*/ 2344134 w 3058854"/>
              <a:gd name="connsiteY8" fmla="*/ 927801 h 929568"/>
              <a:gd name="connsiteX9" fmla="*/ 2364793 w 3058854"/>
              <a:gd name="connsiteY9" fmla="*/ 927801 h 929568"/>
              <a:gd name="connsiteX10" fmla="*/ 2364796 w 3058854"/>
              <a:gd name="connsiteY10" fmla="*/ 929568 h 929568"/>
              <a:gd name="connsiteX11" fmla="*/ 2344134 w 3058854"/>
              <a:gd name="connsiteY11" fmla="*/ 929568 h 929568"/>
              <a:gd name="connsiteX12" fmla="*/ 2083335 w 3058854"/>
              <a:gd name="connsiteY12" fmla="*/ 927801 h 929568"/>
              <a:gd name="connsiteX13" fmla="*/ 2103676 w 3058854"/>
              <a:gd name="connsiteY13" fmla="*/ 927801 h 929568"/>
              <a:gd name="connsiteX14" fmla="*/ 2103676 w 3058854"/>
              <a:gd name="connsiteY14" fmla="*/ 929568 h 929568"/>
              <a:gd name="connsiteX15" fmla="*/ 2083335 w 3058854"/>
              <a:gd name="connsiteY15" fmla="*/ 929568 h 929568"/>
              <a:gd name="connsiteX16" fmla="*/ 1823118 w 3058854"/>
              <a:gd name="connsiteY16" fmla="*/ 927801 h 929568"/>
              <a:gd name="connsiteX17" fmla="*/ 1843777 w 3058854"/>
              <a:gd name="connsiteY17" fmla="*/ 927801 h 929568"/>
              <a:gd name="connsiteX18" fmla="*/ 1843780 w 3058854"/>
              <a:gd name="connsiteY18" fmla="*/ 929568 h 929568"/>
              <a:gd name="connsiteX19" fmla="*/ 1823118 w 3058854"/>
              <a:gd name="connsiteY19" fmla="*/ 929568 h 929568"/>
              <a:gd name="connsiteX20" fmla="*/ 1562030 w 3058854"/>
              <a:gd name="connsiteY20" fmla="*/ 927801 h 929568"/>
              <a:gd name="connsiteX21" fmla="*/ 1582661 w 3058854"/>
              <a:gd name="connsiteY21" fmla="*/ 927801 h 929568"/>
              <a:gd name="connsiteX22" fmla="*/ 1582661 w 3058854"/>
              <a:gd name="connsiteY22" fmla="*/ 929568 h 929568"/>
              <a:gd name="connsiteX23" fmla="*/ 1562030 w 3058854"/>
              <a:gd name="connsiteY23" fmla="*/ 929568 h 929568"/>
              <a:gd name="connsiteX24" fmla="*/ 1302103 w 3058854"/>
              <a:gd name="connsiteY24" fmla="*/ 927801 h 929568"/>
              <a:gd name="connsiteX25" fmla="*/ 1322153 w 3058854"/>
              <a:gd name="connsiteY25" fmla="*/ 927801 h 929568"/>
              <a:gd name="connsiteX26" fmla="*/ 1322153 w 3058854"/>
              <a:gd name="connsiteY26" fmla="*/ 929568 h 929568"/>
              <a:gd name="connsiteX27" fmla="*/ 1302103 w 3058854"/>
              <a:gd name="connsiteY27" fmla="*/ 929568 h 929568"/>
              <a:gd name="connsiteX28" fmla="*/ 1041304 w 3058854"/>
              <a:gd name="connsiteY28" fmla="*/ 927801 h 929568"/>
              <a:gd name="connsiteX29" fmla="*/ 1061645 w 3058854"/>
              <a:gd name="connsiteY29" fmla="*/ 927801 h 929568"/>
              <a:gd name="connsiteX30" fmla="*/ 1061645 w 3058854"/>
              <a:gd name="connsiteY30" fmla="*/ 929568 h 929568"/>
              <a:gd name="connsiteX31" fmla="*/ 1041304 w 3058854"/>
              <a:gd name="connsiteY31" fmla="*/ 929568 h 929568"/>
              <a:gd name="connsiteX32" fmla="*/ 781232 w 3058854"/>
              <a:gd name="connsiteY32" fmla="*/ 927801 h 929568"/>
              <a:gd name="connsiteX33" fmla="*/ 801891 w 3058854"/>
              <a:gd name="connsiteY33" fmla="*/ 927801 h 929568"/>
              <a:gd name="connsiteX34" fmla="*/ 801894 w 3058854"/>
              <a:gd name="connsiteY34" fmla="*/ 929568 h 929568"/>
              <a:gd name="connsiteX35" fmla="*/ 781232 w 3058854"/>
              <a:gd name="connsiteY35" fmla="*/ 929568 h 929568"/>
              <a:gd name="connsiteX36" fmla="*/ 520434 w 3058854"/>
              <a:gd name="connsiteY36" fmla="*/ 927801 h 929568"/>
              <a:gd name="connsiteX37" fmla="*/ 540775 w 3058854"/>
              <a:gd name="connsiteY37" fmla="*/ 927801 h 929568"/>
              <a:gd name="connsiteX38" fmla="*/ 540775 w 3058854"/>
              <a:gd name="connsiteY38" fmla="*/ 929568 h 929568"/>
              <a:gd name="connsiteX39" fmla="*/ 520434 w 3058854"/>
              <a:gd name="connsiteY39" fmla="*/ 929568 h 929568"/>
              <a:gd name="connsiteX40" fmla="*/ 260217 w 3058854"/>
              <a:gd name="connsiteY40" fmla="*/ 927801 h 929568"/>
              <a:gd name="connsiteX41" fmla="*/ 280876 w 3058854"/>
              <a:gd name="connsiteY41" fmla="*/ 927801 h 929568"/>
              <a:gd name="connsiteX42" fmla="*/ 280879 w 3058854"/>
              <a:gd name="connsiteY42" fmla="*/ 929568 h 929568"/>
              <a:gd name="connsiteX43" fmla="*/ 260217 w 3058854"/>
              <a:gd name="connsiteY43" fmla="*/ 929568 h 929568"/>
              <a:gd name="connsiteX44" fmla="*/ 3029039 w 3058854"/>
              <a:gd name="connsiteY44" fmla="*/ 606652 h 929568"/>
              <a:gd name="connsiteX45" fmla="*/ 3053264 w 3058854"/>
              <a:gd name="connsiteY45" fmla="*/ 626165 h 929568"/>
              <a:gd name="connsiteX46" fmla="*/ 3053264 w 3058854"/>
              <a:gd name="connsiteY46" fmla="*/ 927801 h 929568"/>
              <a:gd name="connsiteX47" fmla="*/ 2885770 w 3058854"/>
              <a:gd name="connsiteY47" fmla="*/ 927801 h 929568"/>
              <a:gd name="connsiteX48" fmla="*/ 2885346 w 3058854"/>
              <a:gd name="connsiteY48" fmla="*/ 725151 h 929568"/>
              <a:gd name="connsiteX49" fmla="*/ 2508023 w 3058854"/>
              <a:gd name="connsiteY49" fmla="*/ 606652 h 929568"/>
              <a:gd name="connsiteX50" fmla="*/ 2604206 w 3058854"/>
              <a:gd name="connsiteY50" fmla="*/ 684127 h 929568"/>
              <a:gd name="connsiteX51" fmla="*/ 2604206 w 3058854"/>
              <a:gd name="connsiteY51" fmla="*/ 927801 h 929568"/>
              <a:gd name="connsiteX52" fmla="*/ 2364793 w 3058854"/>
              <a:gd name="connsiteY52" fmla="*/ 927801 h 929568"/>
              <a:gd name="connsiteX53" fmla="*/ 2364475 w 3058854"/>
              <a:gd name="connsiteY53" fmla="*/ 725151 h 929568"/>
              <a:gd name="connsiteX54" fmla="*/ 1987007 w 3058854"/>
              <a:gd name="connsiteY54" fmla="*/ 606652 h 929568"/>
              <a:gd name="connsiteX55" fmla="*/ 2083335 w 3058854"/>
              <a:gd name="connsiteY55" fmla="*/ 684127 h 929568"/>
              <a:gd name="connsiteX56" fmla="*/ 2083335 w 3058854"/>
              <a:gd name="connsiteY56" fmla="*/ 927801 h 929568"/>
              <a:gd name="connsiteX57" fmla="*/ 1843777 w 3058854"/>
              <a:gd name="connsiteY57" fmla="*/ 927801 h 929568"/>
              <a:gd name="connsiteX58" fmla="*/ 1843459 w 3058854"/>
              <a:gd name="connsiteY58" fmla="*/ 725151 h 929568"/>
              <a:gd name="connsiteX59" fmla="*/ 1465701 w 3058854"/>
              <a:gd name="connsiteY59" fmla="*/ 606652 h 929568"/>
              <a:gd name="connsiteX60" fmla="*/ 1562030 w 3058854"/>
              <a:gd name="connsiteY60" fmla="*/ 684127 h 929568"/>
              <a:gd name="connsiteX61" fmla="*/ 1562030 w 3058854"/>
              <a:gd name="connsiteY61" fmla="*/ 927801 h 929568"/>
              <a:gd name="connsiteX62" fmla="*/ 1322153 w 3058854"/>
              <a:gd name="connsiteY62" fmla="*/ 927801 h 929568"/>
              <a:gd name="connsiteX63" fmla="*/ 1322153 w 3058854"/>
              <a:gd name="connsiteY63" fmla="*/ 725151 h 929568"/>
              <a:gd name="connsiteX64" fmla="*/ 945121 w 3058854"/>
              <a:gd name="connsiteY64" fmla="*/ 606652 h 929568"/>
              <a:gd name="connsiteX65" fmla="*/ 1041304 w 3058854"/>
              <a:gd name="connsiteY65" fmla="*/ 684127 h 929568"/>
              <a:gd name="connsiteX66" fmla="*/ 1041304 w 3058854"/>
              <a:gd name="connsiteY66" fmla="*/ 927801 h 929568"/>
              <a:gd name="connsiteX67" fmla="*/ 801891 w 3058854"/>
              <a:gd name="connsiteY67" fmla="*/ 927801 h 929568"/>
              <a:gd name="connsiteX68" fmla="*/ 801573 w 3058854"/>
              <a:gd name="connsiteY68" fmla="*/ 725151 h 929568"/>
              <a:gd name="connsiteX69" fmla="*/ 424106 w 3058854"/>
              <a:gd name="connsiteY69" fmla="*/ 606652 h 929568"/>
              <a:gd name="connsiteX70" fmla="*/ 520434 w 3058854"/>
              <a:gd name="connsiteY70" fmla="*/ 684127 h 929568"/>
              <a:gd name="connsiteX71" fmla="*/ 520434 w 3058854"/>
              <a:gd name="connsiteY71" fmla="*/ 927801 h 929568"/>
              <a:gd name="connsiteX72" fmla="*/ 280876 w 3058854"/>
              <a:gd name="connsiteY72" fmla="*/ 927801 h 929568"/>
              <a:gd name="connsiteX73" fmla="*/ 280558 w 3058854"/>
              <a:gd name="connsiteY73" fmla="*/ 725151 h 929568"/>
              <a:gd name="connsiteX74" fmla="*/ 3053264 w 3058854"/>
              <a:gd name="connsiteY74" fmla="*/ 600261 h 929568"/>
              <a:gd name="connsiteX75" fmla="*/ 3058854 w 3058854"/>
              <a:gd name="connsiteY75" fmla="*/ 604778 h 929568"/>
              <a:gd name="connsiteX76" fmla="*/ 3058854 w 3058854"/>
              <a:gd name="connsiteY76" fmla="*/ 630668 h 929568"/>
              <a:gd name="connsiteX77" fmla="*/ 3053264 w 3058854"/>
              <a:gd name="connsiteY77" fmla="*/ 626165 h 929568"/>
              <a:gd name="connsiteX78" fmla="*/ 5264 w 3058854"/>
              <a:gd name="connsiteY78" fmla="*/ 187776 h 929568"/>
              <a:gd name="connsiteX79" fmla="*/ 5264 w 3058854"/>
              <a:gd name="connsiteY79" fmla="*/ 499161 h 929568"/>
              <a:gd name="connsiteX80" fmla="*/ 0 w 3058854"/>
              <a:gd name="connsiteY80" fmla="*/ 499161 h 929568"/>
              <a:gd name="connsiteX81" fmla="*/ 0 w 3058854"/>
              <a:gd name="connsiteY81" fmla="*/ 192123 h 929568"/>
              <a:gd name="connsiteX82" fmla="*/ 2247806 w 3058854"/>
              <a:gd name="connsiteY82" fmla="*/ 82916 h 929568"/>
              <a:gd name="connsiteX83" fmla="*/ 2344134 w 3058854"/>
              <a:gd name="connsiteY83" fmla="*/ 160390 h 929568"/>
              <a:gd name="connsiteX84" fmla="*/ 2344134 w 3058854"/>
              <a:gd name="connsiteY84" fmla="*/ 413253 h 929568"/>
              <a:gd name="connsiteX85" fmla="*/ 2264515 w 3058854"/>
              <a:gd name="connsiteY85" fmla="*/ 479149 h 929568"/>
              <a:gd name="connsiteX86" fmla="*/ 2104258 w 3058854"/>
              <a:gd name="connsiteY86" fmla="*/ 479149 h 929568"/>
              <a:gd name="connsiteX87" fmla="*/ 2104258 w 3058854"/>
              <a:gd name="connsiteY87" fmla="*/ 201415 h 929568"/>
              <a:gd name="connsiteX88" fmla="*/ 1205920 w 3058854"/>
              <a:gd name="connsiteY88" fmla="*/ 82916 h 929568"/>
              <a:gd name="connsiteX89" fmla="*/ 1302103 w 3058854"/>
              <a:gd name="connsiteY89" fmla="*/ 160390 h 929568"/>
              <a:gd name="connsiteX90" fmla="*/ 1302103 w 3058854"/>
              <a:gd name="connsiteY90" fmla="*/ 413253 h 929568"/>
              <a:gd name="connsiteX91" fmla="*/ 1222629 w 3058854"/>
              <a:gd name="connsiteY91" fmla="*/ 479149 h 929568"/>
              <a:gd name="connsiteX92" fmla="*/ 1062227 w 3058854"/>
              <a:gd name="connsiteY92" fmla="*/ 479149 h 929568"/>
              <a:gd name="connsiteX93" fmla="*/ 1062227 w 3058854"/>
              <a:gd name="connsiteY93" fmla="*/ 201415 h 929568"/>
              <a:gd name="connsiteX94" fmla="*/ 684904 w 3058854"/>
              <a:gd name="connsiteY94" fmla="*/ 82916 h 929568"/>
              <a:gd name="connsiteX95" fmla="*/ 781232 w 3058854"/>
              <a:gd name="connsiteY95" fmla="*/ 160390 h 929568"/>
              <a:gd name="connsiteX96" fmla="*/ 781232 w 3058854"/>
              <a:gd name="connsiteY96" fmla="*/ 413253 h 929568"/>
              <a:gd name="connsiteX97" fmla="*/ 701612 w 3058854"/>
              <a:gd name="connsiteY97" fmla="*/ 479149 h 929568"/>
              <a:gd name="connsiteX98" fmla="*/ 541356 w 3058854"/>
              <a:gd name="connsiteY98" fmla="*/ 479149 h 929568"/>
              <a:gd name="connsiteX99" fmla="*/ 541356 w 3058854"/>
              <a:gd name="connsiteY99" fmla="*/ 201415 h 929568"/>
              <a:gd name="connsiteX100" fmla="*/ 163889 w 3058854"/>
              <a:gd name="connsiteY100" fmla="*/ 82916 h 929568"/>
              <a:gd name="connsiteX101" fmla="*/ 260217 w 3058854"/>
              <a:gd name="connsiteY101" fmla="*/ 160390 h 929568"/>
              <a:gd name="connsiteX102" fmla="*/ 260217 w 3058854"/>
              <a:gd name="connsiteY102" fmla="*/ 413253 h 929568"/>
              <a:gd name="connsiteX103" fmla="*/ 180743 w 3058854"/>
              <a:gd name="connsiteY103" fmla="*/ 479149 h 929568"/>
              <a:gd name="connsiteX104" fmla="*/ 20341 w 3058854"/>
              <a:gd name="connsiteY104" fmla="*/ 479149 h 929568"/>
              <a:gd name="connsiteX105" fmla="*/ 20341 w 3058854"/>
              <a:gd name="connsiteY105" fmla="*/ 201415 h 929568"/>
              <a:gd name="connsiteX106" fmla="*/ 2768821 w 3058854"/>
              <a:gd name="connsiteY106" fmla="*/ 82915 h 929568"/>
              <a:gd name="connsiteX107" fmla="*/ 2865149 w 3058854"/>
              <a:gd name="connsiteY107" fmla="*/ 160390 h 929568"/>
              <a:gd name="connsiteX108" fmla="*/ 2865149 w 3058854"/>
              <a:gd name="connsiteY108" fmla="*/ 413252 h 929568"/>
              <a:gd name="connsiteX109" fmla="*/ 2785530 w 3058854"/>
              <a:gd name="connsiteY109" fmla="*/ 479148 h 929568"/>
              <a:gd name="connsiteX110" fmla="*/ 2625273 w 3058854"/>
              <a:gd name="connsiteY110" fmla="*/ 479148 h 929568"/>
              <a:gd name="connsiteX111" fmla="*/ 2625273 w 3058854"/>
              <a:gd name="connsiteY111" fmla="*/ 201414 h 929568"/>
              <a:gd name="connsiteX112" fmla="*/ 1727226 w 3058854"/>
              <a:gd name="connsiteY112" fmla="*/ 82915 h 929568"/>
              <a:gd name="connsiteX113" fmla="*/ 1823554 w 3058854"/>
              <a:gd name="connsiteY113" fmla="*/ 160390 h 929568"/>
              <a:gd name="connsiteX114" fmla="*/ 1823554 w 3058854"/>
              <a:gd name="connsiteY114" fmla="*/ 413252 h 929568"/>
              <a:gd name="connsiteX115" fmla="*/ 1743498 w 3058854"/>
              <a:gd name="connsiteY115" fmla="*/ 479148 h 929568"/>
              <a:gd name="connsiteX116" fmla="*/ 1583678 w 3058854"/>
              <a:gd name="connsiteY116" fmla="*/ 479148 h 929568"/>
              <a:gd name="connsiteX117" fmla="*/ 1583678 w 3058854"/>
              <a:gd name="connsiteY117" fmla="*/ 201414 h 929568"/>
              <a:gd name="connsiteX118" fmla="*/ 2769112 w 3058854"/>
              <a:gd name="connsiteY118" fmla="*/ 57186 h 929568"/>
              <a:gd name="connsiteX119" fmla="*/ 2604932 w 3058854"/>
              <a:gd name="connsiteY119" fmla="*/ 192122 h 929568"/>
              <a:gd name="connsiteX120" fmla="*/ 2604932 w 3058854"/>
              <a:gd name="connsiteY120" fmla="*/ 499160 h 929568"/>
              <a:gd name="connsiteX121" fmla="*/ 2792213 w 3058854"/>
              <a:gd name="connsiteY121" fmla="*/ 499160 h 929568"/>
              <a:gd name="connsiteX122" fmla="*/ 2885345 w 3058854"/>
              <a:gd name="connsiteY122" fmla="*/ 422687 h 929568"/>
              <a:gd name="connsiteX123" fmla="*/ 2885345 w 3058854"/>
              <a:gd name="connsiteY123" fmla="*/ 151098 h 929568"/>
              <a:gd name="connsiteX124" fmla="*/ 1727226 w 3058854"/>
              <a:gd name="connsiteY124" fmla="*/ 57186 h 929568"/>
              <a:gd name="connsiteX125" fmla="*/ 1562901 w 3058854"/>
              <a:gd name="connsiteY125" fmla="*/ 192122 h 929568"/>
              <a:gd name="connsiteX126" fmla="*/ 1562901 w 3058854"/>
              <a:gd name="connsiteY126" fmla="*/ 499160 h 929568"/>
              <a:gd name="connsiteX127" fmla="*/ 1750182 w 3058854"/>
              <a:gd name="connsiteY127" fmla="*/ 499160 h 929568"/>
              <a:gd name="connsiteX128" fmla="*/ 1843459 w 3058854"/>
              <a:gd name="connsiteY128" fmla="*/ 422687 h 929568"/>
              <a:gd name="connsiteX129" fmla="*/ 1843459 w 3058854"/>
              <a:gd name="connsiteY129" fmla="*/ 151098 h 929568"/>
              <a:gd name="connsiteX130" fmla="*/ 2247661 w 3058854"/>
              <a:gd name="connsiteY130" fmla="*/ 56901 h 929568"/>
              <a:gd name="connsiteX131" fmla="*/ 2083917 w 3058854"/>
              <a:gd name="connsiteY131" fmla="*/ 192123 h 929568"/>
              <a:gd name="connsiteX132" fmla="*/ 2083917 w 3058854"/>
              <a:gd name="connsiteY132" fmla="*/ 499161 h 929568"/>
              <a:gd name="connsiteX133" fmla="*/ 2271198 w 3058854"/>
              <a:gd name="connsiteY133" fmla="*/ 499161 h 929568"/>
              <a:gd name="connsiteX134" fmla="*/ 2364475 w 3058854"/>
              <a:gd name="connsiteY134" fmla="*/ 422687 h 929568"/>
              <a:gd name="connsiteX135" fmla="*/ 2364475 w 3058854"/>
              <a:gd name="connsiteY135" fmla="*/ 151099 h 929568"/>
              <a:gd name="connsiteX136" fmla="*/ 1205920 w 3058854"/>
              <a:gd name="connsiteY136" fmla="*/ 56901 h 929568"/>
              <a:gd name="connsiteX137" fmla="*/ 1041886 w 3058854"/>
              <a:gd name="connsiteY137" fmla="*/ 192123 h 929568"/>
              <a:gd name="connsiteX138" fmla="*/ 1041886 w 3058854"/>
              <a:gd name="connsiteY138" fmla="*/ 499161 h 929568"/>
              <a:gd name="connsiteX139" fmla="*/ 1229312 w 3058854"/>
              <a:gd name="connsiteY139" fmla="*/ 499161 h 929568"/>
              <a:gd name="connsiteX140" fmla="*/ 1322154 w 3058854"/>
              <a:gd name="connsiteY140" fmla="*/ 422687 h 929568"/>
              <a:gd name="connsiteX141" fmla="*/ 1322154 w 3058854"/>
              <a:gd name="connsiteY141" fmla="*/ 151099 h 929568"/>
              <a:gd name="connsiteX142" fmla="*/ 684759 w 3058854"/>
              <a:gd name="connsiteY142" fmla="*/ 56901 h 929568"/>
              <a:gd name="connsiteX143" fmla="*/ 521015 w 3058854"/>
              <a:gd name="connsiteY143" fmla="*/ 192123 h 929568"/>
              <a:gd name="connsiteX144" fmla="*/ 521015 w 3058854"/>
              <a:gd name="connsiteY144" fmla="*/ 499161 h 929568"/>
              <a:gd name="connsiteX145" fmla="*/ 708296 w 3058854"/>
              <a:gd name="connsiteY145" fmla="*/ 499161 h 929568"/>
              <a:gd name="connsiteX146" fmla="*/ 801573 w 3058854"/>
              <a:gd name="connsiteY146" fmla="*/ 422687 h 929568"/>
              <a:gd name="connsiteX147" fmla="*/ 801573 w 3058854"/>
              <a:gd name="connsiteY147" fmla="*/ 151099 h 929568"/>
              <a:gd name="connsiteX148" fmla="*/ 5264 w 3058854"/>
              <a:gd name="connsiteY148" fmla="*/ 0 h 929568"/>
              <a:gd name="connsiteX149" fmla="*/ 3053264 w 3058854"/>
              <a:gd name="connsiteY149" fmla="*/ 0 h 929568"/>
              <a:gd name="connsiteX150" fmla="*/ 3053264 w 3058854"/>
              <a:gd name="connsiteY150" fmla="*/ 600261 h 929568"/>
              <a:gd name="connsiteX151" fmla="*/ 3029330 w 3058854"/>
              <a:gd name="connsiteY151" fmla="*/ 580923 h 929568"/>
              <a:gd name="connsiteX152" fmla="*/ 2865150 w 3058854"/>
              <a:gd name="connsiteY152" fmla="*/ 715859 h 929568"/>
              <a:gd name="connsiteX153" fmla="*/ 2865150 w 3058854"/>
              <a:gd name="connsiteY153" fmla="*/ 927801 h 929568"/>
              <a:gd name="connsiteX154" fmla="*/ 2624547 w 3058854"/>
              <a:gd name="connsiteY154" fmla="*/ 927801 h 929568"/>
              <a:gd name="connsiteX155" fmla="*/ 2624547 w 3058854"/>
              <a:gd name="connsiteY155" fmla="*/ 674835 h 929568"/>
              <a:gd name="connsiteX156" fmla="*/ 2508314 w 3058854"/>
              <a:gd name="connsiteY156" fmla="*/ 580923 h 929568"/>
              <a:gd name="connsiteX157" fmla="*/ 2344134 w 3058854"/>
              <a:gd name="connsiteY157" fmla="*/ 715859 h 929568"/>
              <a:gd name="connsiteX158" fmla="*/ 2344134 w 3058854"/>
              <a:gd name="connsiteY158" fmla="*/ 927801 h 929568"/>
              <a:gd name="connsiteX159" fmla="*/ 2103676 w 3058854"/>
              <a:gd name="connsiteY159" fmla="*/ 927801 h 929568"/>
              <a:gd name="connsiteX160" fmla="*/ 2103676 w 3058854"/>
              <a:gd name="connsiteY160" fmla="*/ 674835 h 929568"/>
              <a:gd name="connsiteX161" fmla="*/ 1987443 w 3058854"/>
              <a:gd name="connsiteY161" fmla="*/ 580923 h 929568"/>
              <a:gd name="connsiteX162" fmla="*/ 1823118 w 3058854"/>
              <a:gd name="connsiteY162" fmla="*/ 715859 h 929568"/>
              <a:gd name="connsiteX163" fmla="*/ 1823118 w 3058854"/>
              <a:gd name="connsiteY163" fmla="*/ 927801 h 929568"/>
              <a:gd name="connsiteX164" fmla="*/ 1582661 w 3058854"/>
              <a:gd name="connsiteY164" fmla="*/ 927801 h 929568"/>
              <a:gd name="connsiteX165" fmla="*/ 1582661 w 3058854"/>
              <a:gd name="connsiteY165" fmla="*/ 674835 h 929568"/>
              <a:gd name="connsiteX166" fmla="*/ 1466428 w 3058854"/>
              <a:gd name="connsiteY166" fmla="*/ 580923 h 929568"/>
              <a:gd name="connsiteX167" fmla="*/ 1302103 w 3058854"/>
              <a:gd name="connsiteY167" fmla="*/ 715859 h 929568"/>
              <a:gd name="connsiteX168" fmla="*/ 1302103 w 3058854"/>
              <a:gd name="connsiteY168" fmla="*/ 927801 h 929568"/>
              <a:gd name="connsiteX169" fmla="*/ 1061645 w 3058854"/>
              <a:gd name="connsiteY169" fmla="*/ 927801 h 929568"/>
              <a:gd name="connsiteX170" fmla="*/ 1061645 w 3058854"/>
              <a:gd name="connsiteY170" fmla="*/ 674835 h 929568"/>
              <a:gd name="connsiteX171" fmla="*/ 945411 w 3058854"/>
              <a:gd name="connsiteY171" fmla="*/ 580923 h 929568"/>
              <a:gd name="connsiteX172" fmla="*/ 781232 w 3058854"/>
              <a:gd name="connsiteY172" fmla="*/ 715859 h 929568"/>
              <a:gd name="connsiteX173" fmla="*/ 781232 w 3058854"/>
              <a:gd name="connsiteY173" fmla="*/ 927801 h 929568"/>
              <a:gd name="connsiteX174" fmla="*/ 540775 w 3058854"/>
              <a:gd name="connsiteY174" fmla="*/ 927801 h 929568"/>
              <a:gd name="connsiteX175" fmla="*/ 540775 w 3058854"/>
              <a:gd name="connsiteY175" fmla="*/ 674835 h 929568"/>
              <a:gd name="connsiteX176" fmla="*/ 424542 w 3058854"/>
              <a:gd name="connsiteY176" fmla="*/ 580923 h 929568"/>
              <a:gd name="connsiteX177" fmla="*/ 260217 w 3058854"/>
              <a:gd name="connsiteY177" fmla="*/ 715859 h 929568"/>
              <a:gd name="connsiteX178" fmla="*/ 260217 w 3058854"/>
              <a:gd name="connsiteY178" fmla="*/ 927801 h 929568"/>
              <a:gd name="connsiteX179" fmla="*/ 5264 w 3058854"/>
              <a:gd name="connsiteY179" fmla="*/ 927801 h 929568"/>
              <a:gd name="connsiteX180" fmla="*/ 5264 w 3058854"/>
              <a:gd name="connsiteY180" fmla="*/ 499161 h 929568"/>
              <a:gd name="connsiteX181" fmla="*/ 187281 w 3058854"/>
              <a:gd name="connsiteY181" fmla="*/ 499161 h 929568"/>
              <a:gd name="connsiteX182" fmla="*/ 280558 w 3058854"/>
              <a:gd name="connsiteY182" fmla="*/ 422687 h 929568"/>
              <a:gd name="connsiteX183" fmla="*/ 280558 w 3058854"/>
              <a:gd name="connsiteY183" fmla="*/ 151099 h 929568"/>
              <a:gd name="connsiteX184" fmla="*/ 163744 w 3058854"/>
              <a:gd name="connsiteY184" fmla="*/ 56901 h 929568"/>
              <a:gd name="connsiteX185" fmla="*/ 5264 w 3058854"/>
              <a:gd name="connsiteY185" fmla="*/ 187776 h 9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058854" h="929568">
                <a:moveTo>
                  <a:pt x="2865150" y="927801"/>
                </a:moveTo>
                <a:lnTo>
                  <a:pt x="2885770" y="927801"/>
                </a:lnTo>
                <a:lnTo>
                  <a:pt x="2885774" y="929568"/>
                </a:lnTo>
                <a:lnTo>
                  <a:pt x="2865150" y="929568"/>
                </a:lnTo>
                <a:close/>
                <a:moveTo>
                  <a:pt x="2604206" y="927801"/>
                </a:moveTo>
                <a:lnTo>
                  <a:pt x="2624547" y="927801"/>
                </a:lnTo>
                <a:lnTo>
                  <a:pt x="2624547" y="929568"/>
                </a:lnTo>
                <a:lnTo>
                  <a:pt x="2604206" y="929568"/>
                </a:lnTo>
                <a:close/>
                <a:moveTo>
                  <a:pt x="2344134" y="927801"/>
                </a:moveTo>
                <a:lnTo>
                  <a:pt x="2364793" y="927801"/>
                </a:lnTo>
                <a:lnTo>
                  <a:pt x="2364796" y="929568"/>
                </a:lnTo>
                <a:lnTo>
                  <a:pt x="2344134" y="929568"/>
                </a:lnTo>
                <a:close/>
                <a:moveTo>
                  <a:pt x="2083335" y="927801"/>
                </a:moveTo>
                <a:lnTo>
                  <a:pt x="2103676" y="927801"/>
                </a:lnTo>
                <a:lnTo>
                  <a:pt x="2103676" y="929568"/>
                </a:lnTo>
                <a:lnTo>
                  <a:pt x="2083335" y="929568"/>
                </a:lnTo>
                <a:close/>
                <a:moveTo>
                  <a:pt x="1823118" y="927801"/>
                </a:moveTo>
                <a:lnTo>
                  <a:pt x="1843777" y="927801"/>
                </a:lnTo>
                <a:lnTo>
                  <a:pt x="1843780" y="929568"/>
                </a:lnTo>
                <a:lnTo>
                  <a:pt x="1823118" y="929568"/>
                </a:lnTo>
                <a:close/>
                <a:moveTo>
                  <a:pt x="1562030" y="927801"/>
                </a:moveTo>
                <a:lnTo>
                  <a:pt x="1582661" y="927801"/>
                </a:lnTo>
                <a:lnTo>
                  <a:pt x="1582661" y="929568"/>
                </a:lnTo>
                <a:lnTo>
                  <a:pt x="1562030" y="929568"/>
                </a:lnTo>
                <a:close/>
                <a:moveTo>
                  <a:pt x="1302103" y="927801"/>
                </a:moveTo>
                <a:lnTo>
                  <a:pt x="1322153" y="927801"/>
                </a:lnTo>
                <a:lnTo>
                  <a:pt x="1322153" y="929568"/>
                </a:lnTo>
                <a:lnTo>
                  <a:pt x="1302103" y="929568"/>
                </a:lnTo>
                <a:close/>
                <a:moveTo>
                  <a:pt x="1041304" y="927801"/>
                </a:moveTo>
                <a:lnTo>
                  <a:pt x="1061645" y="927801"/>
                </a:lnTo>
                <a:lnTo>
                  <a:pt x="1061645" y="929568"/>
                </a:lnTo>
                <a:lnTo>
                  <a:pt x="1041304" y="929568"/>
                </a:lnTo>
                <a:close/>
                <a:moveTo>
                  <a:pt x="781232" y="927801"/>
                </a:moveTo>
                <a:lnTo>
                  <a:pt x="801891" y="927801"/>
                </a:lnTo>
                <a:lnTo>
                  <a:pt x="801894" y="929568"/>
                </a:lnTo>
                <a:lnTo>
                  <a:pt x="781232" y="929568"/>
                </a:lnTo>
                <a:close/>
                <a:moveTo>
                  <a:pt x="520434" y="927801"/>
                </a:moveTo>
                <a:lnTo>
                  <a:pt x="540775" y="927801"/>
                </a:lnTo>
                <a:lnTo>
                  <a:pt x="540775" y="929568"/>
                </a:lnTo>
                <a:lnTo>
                  <a:pt x="520434" y="929568"/>
                </a:lnTo>
                <a:close/>
                <a:moveTo>
                  <a:pt x="260217" y="927801"/>
                </a:moveTo>
                <a:lnTo>
                  <a:pt x="280876" y="927801"/>
                </a:lnTo>
                <a:lnTo>
                  <a:pt x="280879" y="929568"/>
                </a:lnTo>
                <a:lnTo>
                  <a:pt x="260217" y="929568"/>
                </a:lnTo>
                <a:close/>
                <a:moveTo>
                  <a:pt x="3029039" y="606652"/>
                </a:moveTo>
                <a:lnTo>
                  <a:pt x="3053264" y="626165"/>
                </a:lnTo>
                <a:lnTo>
                  <a:pt x="3053264" y="927801"/>
                </a:lnTo>
                <a:lnTo>
                  <a:pt x="2885770" y="927801"/>
                </a:lnTo>
                <a:lnTo>
                  <a:pt x="2885346" y="725151"/>
                </a:lnTo>
                <a:close/>
                <a:moveTo>
                  <a:pt x="2508023" y="606652"/>
                </a:moveTo>
                <a:lnTo>
                  <a:pt x="2604206" y="684127"/>
                </a:lnTo>
                <a:lnTo>
                  <a:pt x="2604206" y="927801"/>
                </a:lnTo>
                <a:lnTo>
                  <a:pt x="2364793" y="927801"/>
                </a:lnTo>
                <a:lnTo>
                  <a:pt x="2364475" y="725151"/>
                </a:lnTo>
                <a:close/>
                <a:moveTo>
                  <a:pt x="1987007" y="606652"/>
                </a:moveTo>
                <a:lnTo>
                  <a:pt x="2083335" y="684127"/>
                </a:lnTo>
                <a:lnTo>
                  <a:pt x="2083335" y="927801"/>
                </a:lnTo>
                <a:lnTo>
                  <a:pt x="1843777" y="927801"/>
                </a:lnTo>
                <a:lnTo>
                  <a:pt x="1843459" y="725151"/>
                </a:lnTo>
                <a:close/>
                <a:moveTo>
                  <a:pt x="1465701" y="606652"/>
                </a:moveTo>
                <a:lnTo>
                  <a:pt x="1562030" y="684127"/>
                </a:lnTo>
                <a:lnTo>
                  <a:pt x="1562030" y="927801"/>
                </a:lnTo>
                <a:lnTo>
                  <a:pt x="1322153" y="927801"/>
                </a:lnTo>
                <a:lnTo>
                  <a:pt x="1322153" y="725151"/>
                </a:lnTo>
                <a:close/>
                <a:moveTo>
                  <a:pt x="945121" y="606652"/>
                </a:moveTo>
                <a:lnTo>
                  <a:pt x="1041304" y="684127"/>
                </a:lnTo>
                <a:lnTo>
                  <a:pt x="1041304" y="927801"/>
                </a:lnTo>
                <a:lnTo>
                  <a:pt x="801891" y="927801"/>
                </a:lnTo>
                <a:lnTo>
                  <a:pt x="801573" y="725151"/>
                </a:lnTo>
                <a:close/>
                <a:moveTo>
                  <a:pt x="424106" y="606652"/>
                </a:moveTo>
                <a:lnTo>
                  <a:pt x="520434" y="684127"/>
                </a:lnTo>
                <a:lnTo>
                  <a:pt x="520434" y="927801"/>
                </a:lnTo>
                <a:lnTo>
                  <a:pt x="280876" y="927801"/>
                </a:lnTo>
                <a:lnTo>
                  <a:pt x="280558" y="725151"/>
                </a:lnTo>
                <a:close/>
                <a:moveTo>
                  <a:pt x="3053264" y="600261"/>
                </a:moveTo>
                <a:lnTo>
                  <a:pt x="3058854" y="604778"/>
                </a:lnTo>
                <a:lnTo>
                  <a:pt x="3058854" y="630668"/>
                </a:lnTo>
                <a:lnTo>
                  <a:pt x="3053264" y="626165"/>
                </a:lnTo>
                <a:close/>
                <a:moveTo>
                  <a:pt x="5264" y="187776"/>
                </a:moveTo>
                <a:lnTo>
                  <a:pt x="5264" y="499161"/>
                </a:lnTo>
                <a:lnTo>
                  <a:pt x="0" y="499161"/>
                </a:lnTo>
                <a:lnTo>
                  <a:pt x="0" y="192123"/>
                </a:lnTo>
                <a:close/>
                <a:moveTo>
                  <a:pt x="2247806" y="82916"/>
                </a:moveTo>
                <a:lnTo>
                  <a:pt x="2344134" y="160390"/>
                </a:lnTo>
                <a:lnTo>
                  <a:pt x="2344134" y="413253"/>
                </a:lnTo>
                <a:lnTo>
                  <a:pt x="2264515" y="479149"/>
                </a:lnTo>
                <a:lnTo>
                  <a:pt x="2104258" y="479149"/>
                </a:lnTo>
                <a:lnTo>
                  <a:pt x="2104258" y="201415"/>
                </a:lnTo>
                <a:close/>
                <a:moveTo>
                  <a:pt x="1205920" y="82916"/>
                </a:moveTo>
                <a:lnTo>
                  <a:pt x="1302103" y="160390"/>
                </a:lnTo>
                <a:lnTo>
                  <a:pt x="1302103" y="413253"/>
                </a:lnTo>
                <a:lnTo>
                  <a:pt x="1222629" y="479149"/>
                </a:lnTo>
                <a:lnTo>
                  <a:pt x="1062227" y="479149"/>
                </a:lnTo>
                <a:lnTo>
                  <a:pt x="1062227" y="201415"/>
                </a:lnTo>
                <a:close/>
                <a:moveTo>
                  <a:pt x="684904" y="82916"/>
                </a:moveTo>
                <a:lnTo>
                  <a:pt x="781232" y="160390"/>
                </a:lnTo>
                <a:lnTo>
                  <a:pt x="781232" y="413253"/>
                </a:lnTo>
                <a:lnTo>
                  <a:pt x="701612" y="479149"/>
                </a:lnTo>
                <a:lnTo>
                  <a:pt x="541356" y="479149"/>
                </a:lnTo>
                <a:lnTo>
                  <a:pt x="541356" y="201415"/>
                </a:lnTo>
                <a:close/>
                <a:moveTo>
                  <a:pt x="163889" y="82916"/>
                </a:moveTo>
                <a:lnTo>
                  <a:pt x="260217" y="160390"/>
                </a:lnTo>
                <a:lnTo>
                  <a:pt x="260217" y="413253"/>
                </a:lnTo>
                <a:lnTo>
                  <a:pt x="180743" y="479149"/>
                </a:lnTo>
                <a:lnTo>
                  <a:pt x="20341" y="479149"/>
                </a:lnTo>
                <a:lnTo>
                  <a:pt x="20341" y="201415"/>
                </a:lnTo>
                <a:close/>
                <a:moveTo>
                  <a:pt x="2768821" y="82915"/>
                </a:moveTo>
                <a:lnTo>
                  <a:pt x="2865149" y="160390"/>
                </a:lnTo>
                <a:lnTo>
                  <a:pt x="2865149" y="413252"/>
                </a:lnTo>
                <a:lnTo>
                  <a:pt x="2785530" y="479148"/>
                </a:lnTo>
                <a:lnTo>
                  <a:pt x="2625273" y="479148"/>
                </a:lnTo>
                <a:lnTo>
                  <a:pt x="2625273" y="201414"/>
                </a:lnTo>
                <a:close/>
                <a:moveTo>
                  <a:pt x="1727226" y="82915"/>
                </a:moveTo>
                <a:lnTo>
                  <a:pt x="1823554" y="160390"/>
                </a:lnTo>
                <a:lnTo>
                  <a:pt x="1823554" y="413252"/>
                </a:lnTo>
                <a:lnTo>
                  <a:pt x="1743498" y="479148"/>
                </a:lnTo>
                <a:lnTo>
                  <a:pt x="1583678" y="479148"/>
                </a:lnTo>
                <a:lnTo>
                  <a:pt x="1583678" y="201414"/>
                </a:lnTo>
                <a:close/>
                <a:moveTo>
                  <a:pt x="2769112" y="57186"/>
                </a:moveTo>
                <a:lnTo>
                  <a:pt x="2604932" y="192122"/>
                </a:lnTo>
                <a:lnTo>
                  <a:pt x="2604932" y="499160"/>
                </a:lnTo>
                <a:lnTo>
                  <a:pt x="2792213" y="499160"/>
                </a:lnTo>
                <a:lnTo>
                  <a:pt x="2885345" y="422687"/>
                </a:lnTo>
                <a:lnTo>
                  <a:pt x="2885345" y="151098"/>
                </a:lnTo>
                <a:close/>
                <a:moveTo>
                  <a:pt x="1727226" y="57186"/>
                </a:moveTo>
                <a:lnTo>
                  <a:pt x="1562901" y="192122"/>
                </a:lnTo>
                <a:lnTo>
                  <a:pt x="1562901" y="499160"/>
                </a:lnTo>
                <a:lnTo>
                  <a:pt x="1750182" y="499160"/>
                </a:lnTo>
                <a:lnTo>
                  <a:pt x="1843459" y="422687"/>
                </a:lnTo>
                <a:lnTo>
                  <a:pt x="1843459" y="151098"/>
                </a:lnTo>
                <a:close/>
                <a:moveTo>
                  <a:pt x="2247661" y="56901"/>
                </a:moveTo>
                <a:lnTo>
                  <a:pt x="2083917" y="192123"/>
                </a:lnTo>
                <a:lnTo>
                  <a:pt x="2083917" y="499161"/>
                </a:lnTo>
                <a:lnTo>
                  <a:pt x="2271198" y="499161"/>
                </a:lnTo>
                <a:lnTo>
                  <a:pt x="2364475" y="422687"/>
                </a:lnTo>
                <a:lnTo>
                  <a:pt x="2364475" y="151099"/>
                </a:lnTo>
                <a:close/>
                <a:moveTo>
                  <a:pt x="1205920" y="56901"/>
                </a:moveTo>
                <a:lnTo>
                  <a:pt x="1041886" y="192123"/>
                </a:lnTo>
                <a:lnTo>
                  <a:pt x="1041886" y="499161"/>
                </a:lnTo>
                <a:lnTo>
                  <a:pt x="1229312" y="499161"/>
                </a:lnTo>
                <a:lnTo>
                  <a:pt x="1322154" y="422687"/>
                </a:lnTo>
                <a:lnTo>
                  <a:pt x="1322154" y="151099"/>
                </a:lnTo>
                <a:close/>
                <a:moveTo>
                  <a:pt x="684759" y="56901"/>
                </a:moveTo>
                <a:lnTo>
                  <a:pt x="521015" y="192123"/>
                </a:lnTo>
                <a:lnTo>
                  <a:pt x="521015" y="499161"/>
                </a:lnTo>
                <a:lnTo>
                  <a:pt x="708296" y="499161"/>
                </a:lnTo>
                <a:lnTo>
                  <a:pt x="801573" y="422687"/>
                </a:lnTo>
                <a:lnTo>
                  <a:pt x="801573" y="151099"/>
                </a:lnTo>
                <a:close/>
                <a:moveTo>
                  <a:pt x="5264" y="0"/>
                </a:moveTo>
                <a:lnTo>
                  <a:pt x="3053264" y="0"/>
                </a:lnTo>
                <a:lnTo>
                  <a:pt x="3053264" y="600261"/>
                </a:lnTo>
                <a:lnTo>
                  <a:pt x="3029330" y="580923"/>
                </a:lnTo>
                <a:lnTo>
                  <a:pt x="2865150" y="715859"/>
                </a:lnTo>
                <a:lnTo>
                  <a:pt x="2865150" y="927801"/>
                </a:lnTo>
                <a:lnTo>
                  <a:pt x="2624547" y="927801"/>
                </a:lnTo>
                <a:lnTo>
                  <a:pt x="2624547" y="674835"/>
                </a:lnTo>
                <a:lnTo>
                  <a:pt x="2508314" y="580923"/>
                </a:lnTo>
                <a:lnTo>
                  <a:pt x="2344134" y="715859"/>
                </a:lnTo>
                <a:lnTo>
                  <a:pt x="2344134" y="927801"/>
                </a:lnTo>
                <a:lnTo>
                  <a:pt x="2103676" y="927801"/>
                </a:lnTo>
                <a:lnTo>
                  <a:pt x="2103676" y="674835"/>
                </a:lnTo>
                <a:lnTo>
                  <a:pt x="1987443" y="580923"/>
                </a:lnTo>
                <a:lnTo>
                  <a:pt x="1823118" y="715859"/>
                </a:lnTo>
                <a:lnTo>
                  <a:pt x="1823118" y="927801"/>
                </a:lnTo>
                <a:lnTo>
                  <a:pt x="1582661" y="927801"/>
                </a:lnTo>
                <a:lnTo>
                  <a:pt x="1582661" y="674835"/>
                </a:lnTo>
                <a:lnTo>
                  <a:pt x="1466428" y="580923"/>
                </a:lnTo>
                <a:lnTo>
                  <a:pt x="1302103" y="715859"/>
                </a:lnTo>
                <a:lnTo>
                  <a:pt x="1302103" y="927801"/>
                </a:lnTo>
                <a:lnTo>
                  <a:pt x="1061645" y="927801"/>
                </a:lnTo>
                <a:lnTo>
                  <a:pt x="1061645" y="674835"/>
                </a:lnTo>
                <a:lnTo>
                  <a:pt x="945411" y="580923"/>
                </a:lnTo>
                <a:lnTo>
                  <a:pt x="781232" y="715859"/>
                </a:lnTo>
                <a:lnTo>
                  <a:pt x="781232" y="927801"/>
                </a:lnTo>
                <a:lnTo>
                  <a:pt x="540775" y="927801"/>
                </a:lnTo>
                <a:lnTo>
                  <a:pt x="540775" y="674835"/>
                </a:lnTo>
                <a:lnTo>
                  <a:pt x="424542" y="580923"/>
                </a:lnTo>
                <a:lnTo>
                  <a:pt x="260217" y="715859"/>
                </a:lnTo>
                <a:lnTo>
                  <a:pt x="260217" y="927801"/>
                </a:lnTo>
                <a:lnTo>
                  <a:pt x="5264" y="927801"/>
                </a:lnTo>
                <a:lnTo>
                  <a:pt x="5264" y="499161"/>
                </a:lnTo>
                <a:lnTo>
                  <a:pt x="187281" y="499161"/>
                </a:lnTo>
                <a:lnTo>
                  <a:pt x="280558" y="422687"/>
                </a:lnTo>
                <a:lnTo>
                  <a:pt x="280558" y="151099"/>
                </a:lnTo>
                <a:lnTo>
                  <a:pt x="163744" y="56901"/>
                </a:lnTo>
                <a:lnTo>
                  <a:pt x="5264" y="187776"/>
                </a:lnTo>
                <a:close/>
              </a:path>
            </a:pathLst>
          </a:custGeom>
          <a:solidFill>
            <a:schemeClr val="accent2"/>
          </a:solidFill>
          <a:ln w="13668" cap="flat">
            <a:noFill/>
            <a:prstDash val="solid"/>
            <a:miter/>
          </a:ln>
        </p:spPr>
        <p:txBody>
          <a:bodyPr wrap="square" rtlCol="0" anchor="ctr">
            <a:noAutofit/>
          </a:bodyPr>
          <a:lstStyle/>
          <a:p>
            <a:endParaRPr lang="fi-FI"/>
          </a:p>
        </p:txBody>
      </p:sp>
      <p:sp>
        <p:nvSpPr>
          <p:cNvPr id="29" name="Suorakulmio 28">
            <a:extLst>
              <a:ext uri="{FF2B5EF4-FFF2-40B4-BE49-F238E27FC236}">
                <a16:creationId xmlns:a16="http://schemas.microsoft.com/office/drawing/2014/main" id="{42D56245-2BA4-4BA8-9080-D9E6949E151A}"/>
              </a:ext>
            </a:extLst>
          </p:cNvPr>
          <p:cNvSpPr/>
          <p:nvPr/>
        </p:nvSpPr>
        <p:spPr bwMode="hidden">
          <a:xfrm>
            <a:off x="9146454" y="5930198"/>
            <a:ext cx="3060000" cy="927802"/>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Päivämäärän paikkamerkki 2">
            <a:extLst>
              <a:ext uri="{FF2B5EF4-FFF2-40B4-BE49-F238E27FC236}">
                <a16:creationId xmlns:a16="http://schemas.microsoft.com/office/drawing/2014/main" id="{F5B65B6B-B873-4044-B697-B6E3454C030D}"/>
              </a:ext>
            </a:extLst>
          </p:cNvPr>
          <p:cNvSpPr>
            <a:spLocks noGrp="1"/>
          </p:cNvSpPr>
          <p:nvPr>
            <p:ph type="dt" sz="half" idx="10"/>
          </p:nvPr>
        </p:nvSpPr>
        <p:spPr/>
        <p:txBody>
          <a:bodyPr/>
          <a:lstStyle>
            <a:lvl1pPr>
              <a:defRPr>
                <a:noFill/>
              </a:defRPr>
            </a:lvl1pPr>
          </a:lstStyle>
          <a:p>
            <a:fld id="{F3B8CDCE-6B50-463E-B103-CB331068932B}" type="datetime1">
              <a:rPr lang="fi-FI" smtClean="0"/>
              <a:t>5.12.2024</a:t>
            </a:fld>
            <a:endParaRPr lang="fi-FI"/>
          </a:p>
        </p:txBody>
      </p:sp>
      <p:sp>
        <p:nvSpPr>
          <p:cNvPr id="34" name="Tekstiruutu 33">
            <a:extLst>
              <a:ext uri="{FF2B5EF4-FFF2-40B4-BE49-F238E27FC236}">
                <a16:creationId xmlns:a16="http://schemas.microsoft.com/office/drawing/2014/main" id="{1F6EAF03-9286-4B3A-B274-19E0BE549069}"/>
              </a:ext>
            </a:extLst>
          </p:cNvPr>
          <p:cNvSpPr txBox="1"/>
          <p:nvPr/>
        </p:nvSpPr>
        <p:spPr bwMode="white">
          <a:xfrm>
            <a:off x="0" y="5929200"/>
            <a:ext cx="6120000" cy="928800"/>
          </a:xfrm>
          <a:prstGeom prst="rect">
            <a:avLst/>
          </a:prstGeom>
          <a:solidFill>
            <a:schemeClr val="bg1"/>
          </a:solidFill>
        </p:spPr>
        <p:txBody>
          <a:bodyPr wrap="square" rtlCol="0" anchor="ctr">
            <a:noAutofit/>
          </a:bodyPr>
          <a:lstStyle/>
          <a:p>
            <a:pPr algn="ctr"/>
            <a:r>
              <a:rPr lang="fi-FI" sz="2800" spc="300" baseline="0">
                <a:solidFill>
                  <a:srgbClr val="003479"/>
                </a:solidFill>
              </a:rPr>
              <a:t>dvv.fi</a:t>
            </a:r>
          </a:p>
        </p:txBody>
      </p:sp>
      <p:sp>
        <p:nvSpPr>
          <p:cNvPr id="4" name="Alatunnisteen paikkamerkki 3">
            <a:extLst>
              <a:ext uri="{FF2B5EF4-FFF2-40B4-BE49-F238E27FC236}">
                <a16:creationId xmlns:a16="http://schemas.microsoft.com/office/drawing/2014/main" id="{2C9AB2CB-A76C-46BA-BEC2-2F71E558BAD2}"/>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5" name="Dian numeron paikkamerkki 4">
            <a:extLst>
              <a:ext uri="{FF2B5EF4-FFF2-40B4-BE49-F238E27FC236}">
                <a16:creationId xmlns:a16="http://schemas.microsoft.com/office/drawing/2014/main" id="{C97A2FB5-9A41-422B-9CB8-63068D8F009A}"/>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5827940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Aloitus/Lopetus 2">
    <p:spTree>
      <p:nvGrpSpPr>
        <p:cNvPr id="1" name=""/>
        <p:cNvGrpSpPr/>
        <p:nvPr/>
      </p:nvGrpSpPr>
      <p:grpSpPr>
        <a:xfrm>
          <a:off x="0" y="0"/>
          <a:ext cx="0" cy="0"/>
          <a:chOff x="0" y="0"/>
          <a:chExt cx="0" cy="0"/>
        </a:xfrm>
      </p:grpSpPr>
      <p:sp>
        <p:nvSpPr>
          <p:cNvPr id="12" name="Vapaamuotoinen: Muoto 11">
            <a:extLst>
              <a:ext uri="{FF2B5EF4-FFF2-40B4-BE49-F238E27FC236}">
                <a16:creationId xmlns:a16="http://schemas.microsoft.com/office/drawing/2014/main" id="{FA43DC77-9C6F-421F-BC8B-2D4CD58983BE}"/>
              </a:ext>
            </a:extLst>
          </p:cNvPr>
          <p:cNvSpPr/>
          <p:nvPr/>
        </p:nvSpPr>
        <p:spPr bwMode="hidden">
          <a:xfrm>
            <a:off x="6087620" y="5930582"/>
            <a:ext cx="3058854" cy="929568"/>
          </a:xfrm>
          <a:custGeom>
            <a:avLst/>
            <a:gdLst>
              <a:gd name="connsiteX0" fmla="*/ 2865150 w 3058854"/>
              <a:gd name="connsiteY0" fmla="*/ 927801 h 929568"/>
              <a:gd name="connsiteX1" fmla="*/ 2885770 w 3058854"/>
              <a:gd name="connsiteY1" fmla="*/ 927801 h 929568"/>
              <a:gd name="connsiteX2" fmla="*/ 2885774 w 3058854"/>
              <a:gd name="connsiteY2" fmla="*/ 929568 h 929568"/>
              <a:gd name="connsiteX3" fmla="*/ 2865150 w 3058854"/>
              <a:gd name="connsiteY3" fmla="*/ 929568 h 929568"/>
              <a:gd name="connsiteX4" fmla="*/ 2604206 w 3058854"/>
              <a:gd name="connsiteY4" fmla="*/ 927801 h 929568"/>
              <a:gd name="connsiteX5" fmla="*/ 2624547 w 3058854"/>
              <a:gd name="connsiteY5" fmla="*/ 927801 h 929568"/>
              <a:gd name="connsiteX6" fmla="*/ 2624547 w 3058854"/>
              <a:gd name="connsiteY6" fmla="*/ 929568 h 929568"/>
              <a:gd name="connsiteX7" fmla="*/ 2604206 w 3058854"/>
              <a:gd name="connsiteY7" fmla="*/ 929568 h 929568"/>
              <a:gd name="connsiteX8" fmla="*/ 2344134 w 3058854"/>
              <a:gd name="connsiteY8" fmla="*/ 927801 h 929568"/>
              <a:gd name="connsiteX9" fmla="*/ 2364793 w 3058854"/>
              <a:gd name="connsiteY9" fmla="*/ 927801 h 929568"/>
              <a:gd name="connsiteX10" fmla="*/ 2364796 w 3058854"/>
              <a:gd name="connsiteY10" fmla="*/ 929568 h 929568"/>
              <a:gd name="connsiteX11" fmla="*/ 2344134 w 3058854"/>
              <a:gd name="connsiteY11" fmla="*/ 929568 h 929568"/>
              <a:gd name="connsiteX12" fmla="*/ 2083335 w 3058854"/>
              <a:gd name="connsiteY12" fmla="*/ 927801 h 929568"/>
              <a:gd name="connsiteX13" fmla="*/ 2103676 w 3058854"/>
              <a:gd name="connsiteY13" fmla="*/ 927801 h 929568"/>
              <a:gd name="connsiteX14" fmla="*/ 2103676 w 3058854"/>
              <a:gd name="connsiteY14" fmla="*/ 929568 h 929568"/>
              <a:gd name="connsiteX15" fmla="*/ 2083335 w 3058854"/>
              <a:gd name="connsiteY15" fmla="*/ 929568 h 929568"/>
              <a:gd name="connsiteX16" fmla="*/ 1823118 w 3058854"/>
              <a:gd name="connsiteY16" fmla="*/ 927801 h 929568"/>
              <a:gd name="connsiteX17" fmla="*/ 1843777 w 3058854"/>
              <a:gd name="connsiteY17" fmla="*/ 927801 h 929568"/>
              <a:gd name="connsiteX18" fmla="*/ 1843780 w 3058854"/>
              <a:gd name="connsiteY18" fmla="*/ 929568 h 929568"/>
              <a:gd name="connsiteX19" fmla="*/ 1823118 w 3058854"/>
              <a:gd name="connsiteY19" fmla="*/ 929568 h 929568"/>
              <a:gd name="connsiteX20" fmla="*/ 1562030 w 3058854"/>
              <a:gd name="connsiteY20" fmla="*/ 927801 h 929568"/>
              <a:gd name="connsiteX21" fmla="*/ 1582661 w 3058854"/>
              <a:gd name="connsiteY21" fmla="*/ 927801 h 929568"/>
              <a:gd name="connsiteX22" fmla="*/ 1582661 w 3058854"/>
              <a:gd name="connsiteY22" fmla="*/ 929568 h 929568"/>
              <a:gd name="connsiteX23" fmla="*/ 1562030 w 3058854"/>
              <a:gd name="connsiteY23" fmla="*/ 929568 h 929568"/>
              <a:gd name="connsiteX24" fmla="*/ 1302103 w 3058854"/>
              <a:gd name="connsiteY24" fmla="*/ 927801 h 929568"/>
              <a:gd name="connsiteX25" fmla="*/ 1322153 w 3058854"/>
              <a:gd name="connsiteY25" fmla="*/ 927801 h 929568"/>
              <a:gd name="connsiteX26" fmla="*/ 1322153 w 3058854"/>
              <a:gd name="connsiteY26" fmla="*/ 929568 h 929568"/>
              <a:gd name="connsiteX27" fmla="*/ 1302103 w 3058854"/>
              <a:gd name="connsiteY27" fmla="*/ 929568 h 929568"/>
              <a:gd name="connsiteX28" fmla="*/ 1041304 w 3058854"/>
              <a:gd name="connsiteY28" fmla="*/ 927801 h 929568"/>
              <a:gd name="connsiteX29" fmla="*/ 1061645 w 3058854"/>
              <a:gd name="connsiteY29" fmla="*/ 927801 h 929568"/>
              <a:gd name="connsiteX30" fmla="*/ 1061645 w 3058854"/>
              <a:gd name="connsiteY30" fmla="*/ 929568 h 929568"/>
              <a:gd name="connsiteX31" fmla="*/ 1041304 w 3058854"/>
              <a:gd name="connsiteY31" fmla="*/ 929568 h 929568"/>
              <a:gd name="connsiteX32" fmla="*/ 781232 w 3058854"/>
              <a:gd name="connsiteY32" fmla="*/ 927801 h 929568"/>
              <a:gd name="connsiteX33" fmla="*/ 801891 w 3058854"/>
              <a:gd name="connsiteY33" fmla="*/ 927801 h 929568"/>
              <a:gd name="connsiteX34" fmla="*/ 801894 w 3058854"/>
              <a:gd name="connsiteY34" fmla="*/ 929568 h 929568"/>
              <a:gd name="connsiteX35" fmla="*/ 781232 w 3058854"/>
              <a:gd name="connsiteY35" fmla="*/ 929568 h 929568"/>
              <a:gd name="connsiteX36" fmla="*/ 520434 w 3058854"/>
              <a:gd name="connsiteY36" fmla="*/ 927801 h 929568"/>
              <a:gd name="connsiteX37" fmla="*/ 540775 w 3058854"/>
              <a:gd name="connsiteY37" fmla="*/ 927801 h 929568"/>
              <a:gd name="connsiteX38" fmla="*/ 540775 w 3058854"/>
              <a:gd name="connsiteY38" fmla="*/ 929568 h 929568"/>
              <a:gd name="connsiteX39" fmla="*/ 520434 w 3058854"/>
              <a:gd name="connsiteY39" fmla="*/ 929568 h 929568"/>
              <a:gd name="connsiteX40" fmla="*/ 260217 w 3058854"/>
              <a:gd name="connsiteY40" fmla="*/ 927801 h 929568"/>
              <a:gd name="connsiteX41" fmla="*/ 280876 w 3058854"/>
              <a:gd name="connsiteY41" fmla="*/ 927801 h 929568"/>
              <a:gd name="connsiteX42" fmla="*/ 280879 w 3058854"/>
              <a:gd name="connsiteY42" fmla="*/ 929568 h 929568"/>
              <a:gd name="connsiteX43" fmla="*/ 260217 w 3058854"/>
              <a:gd name="connsiteY43" fmla="*/ 929568 h 929568"/>
              <a:gd name="connsiteX44" fmla="*/ 3029039 w 3058854"/>
              <a:gd name="connsiteY44" fmla="*/ 606652 h 929568"/>
              <a:gd name="connsiteX45" fmla="*/ 3053264 w 3058854"/>
              <a:gd name="connsiteY45" fmla="*/ 626165 h 929568"/>
              <a:gd name="connsiteX46" fmla="*/ 3053264 w 3058854"/>
              <a:gd name="connsiteY46" fmla="*/ 927801 h 929568"/>
              <a:gd name="connsiteX47" fmla="*/ 2885770 w 3058854"/>
              <a:gd name="connsiteY47" fmla="*/ 927801 h 929568"/>
              <a:gd name="connsiteX48" fmla="*/ 2885346 w 3058854"/>
              <a:gd name="connsiteY48" fmla="*/ 725151 h 929568"/>
              <a:gd name="connsiteX49" fmla="*/ 2508023 w 3058854"/>
              <a:gd name="connsiteY49" fmla="*/ 606652 h 929568"/>
              <a:gd name="connsiteX50" fmla="*/ 2604206 w 3058854"/>
              <a:gd name="connsiteY50" fmla="*/ 684127 h 929568"/>
              <a:gd name="connsiteX51" fmla="*/ 2604206 w 3058854"/>
              <a:gd name="connsiteY51" fmla="*/ 927801 h 929568"/>
              <a:gd name="connsiteX52" fmla="*/ 2364793 w 3058854"/>
              <a:gd name="connsiteY52" fmla="*/ 927801 h 929568"/>
              <a:gd name="connsiteX53" fmla="*/ 2364475 w 3058854"/>
              <a:gd name="connsiteY53" fmla="*/ 725151 h 929568"/>
              <a:gd name="connsiteX54" fmla="*/ 1987007 w 3058854"/>
              <a:gd name="connsiteY54" fmla="*/ 606652 h 929568"/>
              <a:gd name="connsiteX55" fmla="*/ 2083335 w 3058854"/>
              <a:gd name="connsiteY55" fmla="*/ 684127 h 929568"/>
              <a:gd name="connsiteX56" fmla="*/ 2083335 w 3058854"/>
              <a:gd name="connsiteY56" fmla="*/ 927801 h 929568"/>
              <a:gd name="connsiteX57" fmla="*/ 1843777 w 3058854"/>
              <a:gd name="connsiteY57" fmla="*/ 927801 h 929568"/>
              <a:gd name="connsiteX58" fmla="*/ 1843459 w 3058854"/>
              <a:gd name="connsiteY58" fmla="*/ 725151 h 929568"/>
              <a:gd name="connsiteX59" fmla="*/ 1465701 w 3058854"/>
              <a:gd name="connsiteY59" fmla="*/ 606652 h 929568"/>
              <a:gd name="connsiteX60" fmla="*/ 1562030 w 3058854"/>
              <a:gd name="connsiteY60" fmla="*/ 684127 h 929568"/>
              <a:gd name="connsiteX61" fmla="*/ 1562030 w 3058854"/>
              <a:gd name="connsiteY61" fmla="*/ 927801 h 929568"/>
              <a:gd name="connsiteX62" fmla="*/ 1322153 w 3058854"/>
              <a:gd name="connsiteY62" fmla="*/ 927801 h 929568"/>
              <a:gd name="connsiteX63" fmla="*/ 1322153 w 3058854"/>
              <a:gd name="connsiteY63" fmla="*/ 725151 h 929568"/>
              <a:gd name="connsiteX64" fmla="*/ 945121 w 3058854"/>
              <a:gd name="connsiteY64" fmla="*/ 606652 h 929568"/>
              <a:gd name="connsiteX65" fmla="*/ 1041304 w 3058854"/>
              <a:gd name="connsiteY65" fmla="*/ 684127 h 929568"/>
              <a:gd name="connsiteX66" fmla="*/ 1041304 w 3058854"/>
              <a:gd name="connsiteY66" fmla="*/ 927801 h 929568"/>
              <a:gd name="connsiteX67" fmla="*/ 801891 w 3058854"/>
              <a:gd name="connsiteY67" fmla="*/ 927801 h 929568"/>
              <a:gd name="connsiteX68" fmla="*/ 801573 w 3058854"/>
              <a:gd name="connsiteY68" fmla="*/ 725151 h 929568"/>
              <a:gd name="connsiteX69" fmla="*/ 424106 w 3058854"/>
              <a:gd name="connsiteY69" fmla="*/ 606652 h 929568"/>
              <a:gd name="connsiteX70" fmla="*/ 520434 w 3058854"/>
              <a:gd name="connsiteY70" fmla="*/ 684127 h 929568"/>
              <a:gd name="connsiteX71" fmla="*/ 520434 w 3058854"/>
              <a:gd name="connsiteY71" fmla="*/ 927801 h 929568"/>
              <a:gd name="connsiteX72" fmla="*/ 280876 w 3058854"/>
              <a:gd name="connsiteY72" fmla="*/ 927801 h 929568"/>
              <a:gd name="connsiteX73" fmla="*/ 280558 w 3058854"/>
              <a:gd name="connsiteY73" fmla="*/ 725151 h 929568"/>
              <a:gd name="connsiteX74" fmla="*/ 3053264 w 3058854"/>
              <a:gd name="connsiteY74" fmla="*/ 600261 h 929568"/>
              <a:gd name="connsiteX75" fmla="*/ 3058854 w 3058854"/>
              <a:gd name="connsiteY75" fmla="*/ 604778 h 929568"/>
              <a:gd name="connsiteX76" fmla="*/ 3058854 w 3058854"/>
              <a:gd name="connsiteY76" fmla="*/ 630668 h 929568"/>
              <a:gd name="connsiteX77" fmla="*/ 3053264 w 3058854"/>
              <a:gd name="connsiteY77" fmla="*/ 626165 h 929568"/>
              <a:gd name="connsiteX78" fmla="*/ 5264 w 3058854"/>
              <a:gd name="connsiteY78" fmla="*/ 187776 h 929568"/>
              <a:gd name="connsiteX79" fmla="*/ 5264 w 3058854"/>
              <a:gd name="connsiteY79" fmla="*/ 499161 h 929568"/>
              <a:gd name="connsiteX80" fmla="*/ 0 w 3058854"/>
              <a:gd name="connsiteY80" fmla="*/ 499161 h 929568"/>
              <a:gd name="connsiteX81" fmla="*/ 0 w 3058854"/>
              <a:gd name="connsiteY81" fmla="*/ 192123 h 929568"/>
              <a:gd name="connsiteX82" fmla="*/ 2247806 w 3058854"/>
              <a:gd name="connsiteY82" fmla="*/ 82916 h 929568"/>
              <a:gd name="connsiteX83" fmla="*/ 2344134 w 3058854"/>
              <a:gd name="connsiteY83" fmla="*/ 160390 h 929568"/>
              <a:gd name="connsiteX84" fmla="*/ 2344134 w 3058854"/>
              <a:gd name="connsiteY84" fmla="*/ 413253 h 929568"/>
              <a:gd name="connsiteX85" fmla="*/ 2264515 w 3058854"/>
              <a:gd name="connsiteY85" fmla="*/ 479149 h 929568"/>
              <a:gd name="connsiteX86" fmla="*/ 2104258 w 3058854"/>
              <a:gd name="connsiteY86" fmla="*/ 479149 h 929568"/>
              <a:gd name="connsiteX87" fmla="*/ 2104258 w 3058854"/>
              <a:gd name="connsiteY87" fmla="*/ 201415 h 929568"/>
              <a:gd name="connsiteX88" fmla="*/ 1205920 w 3058854"/>
              <a:gd name="connsiteY88" fmla="*/ 82916 h 929568"/>
              <a:gd name="connsiteX89" fmla="*/ 1302103 w 3058854"/>
              <a:gd name="connsiteY89" fmla="*/ 160390 h 929568"/>
              <a:gd name="connsiteX90" fmla="*/ 1302103 w 3058854"/>
              <a:gd name="connsiteY90" fmla="*/ 413253 h 929568"/>
              <a:gd name="connsiteX91" fmla="*/ 1222629 w 3058854"/>
              <a:gd name="connsiteY91" fmla="*/ 479149 h 929568"/>
              <a:gd name="connsiteX92" fmla="*/ 1062227 w 3058854"/>
              <a:gd name="connsiteY92" fmla="*/ 479149 h 929568"/>
              <a:gd name="connsiteX93" fmla="*/ 1062227 w 3058854"/>
              <a:gd name="connsiteY93" fmla="*/ 201415 h 929568"/>
              <a:gd name="connsiteX94" fmla="*/ 684904 w 3058854"/>
              <a:gd name="connsiteY94" fmla="*/ 82916 h 929568"/>
              <a:gd name="connsiteX95" fmla="*/ 781232 w 3058854"/>
              <a:gd name="connsiteY95" fmla="*/ 160390 h 929568"/>
              <a:gd name="connsiteX96" fmla="*/ 781232 w 3058854"/>
              <a:gd name="connsiteY96" fmla="*/ 413253 h 929568"/>
              <a:gd name="connsiteX97" fmla="*/ 701612 w 3058854"/>
              <a:gd name="connsiteY97" fmla="*/ 479149 h 929568"/>
              <a:gd name="connsiteX98" fmla="*/ 541356 w 3058854"/>
              <a:gd name="connsiteY98" fmla="*/ 479149 h 929568"/>
              <a:gd name="connsiteX99" fmla="*/ 541356 w 3058854"/>
              <a:gd name="connsiteY99" fmla="*/ 201415 h 929568"/>
              <a:gd name="connsiteX100" fmla="*/ 163889 w 3058854"/>
              <a:gd name="connsiteY100" fmla="*/ 82916 h 929568"/>
              <a:gd name="connsiteX101" fmla="*/ 260217 w 3058854"/>
              <a:gd name="connsiteY101" fmla="*/ 160390 h 929568"/>
              <a:gd name="connsiteX102" fmla="*/ 260217 w 3058854"/>
              <a:gd name="connsiteY102" fmla="*/ 413253 h 929568"/>
              <a:gd name="connsiteX103" fmla="*/ 180743 w 3058854"/>
              <a:gd name="connsiteY103" fmla="*/ 479149 h 929568"/>
              <a:gd name="connsiteX104" fmla="*/ 20341 w 3058854"/>
              <a:gd name="connsiteY104" fmla="*/ 479149 h 929568"/>
              <a:gd name="connsiteX105" fmla="*/ 20341 w 3058854"/>
              <a:gd name="connsiteY105" fmla="*/ 201415 h 929568"/>
              <a:gd name="connsiteX106" fmla="*/ 2768821 w 3058854"/>
              <a:gd name="connsiteY106" fmla="*/ 82915 h 929568"/>
              <a:gd name="connsiteX107" fmla="*/ 2865149 w 3058854"/>
              <a:gd name="connsiteY107" fmla="*/ 160390 h 929568"/>
              <a:gd name="connsiteX108" fmla="*/ 2865149 w 3058854"/>
              <a:gd name="connsiteY108" fmla="*/ 413252 h 929568"/>
              <a:gd name="connsiteX109" fmla="*/ 2785530 w 3058854"/>
              <a:gd name="connsiteY109" fmla="*/ 479148 h 929568"/>
              <a:gd name="connsiteX110" fmla="*/ 2625273 w 3058854"/>
              <a:gd name="connsiteY110" fmla="*/ 479148 h 929568"/>
              <a:gd name="connsiteX111" fmla="*/ 2625273 w 3058854"/>
              <a:gd name="connsiteY111" fmla="*/ 201414 h 929568"/>
              <a:gd name="connsiteX112" fmla="*/ 1727226 w 3058854"/>
              <a:gd name="connsiteY112" fmla="*/ 82915 h 929568"/>
              <a:gd name="connsiteX113" fmla="*/ 1823554 w 3058854"/>
              <a:gd name="connsiteY113" fmla="*/ 160390 h 929568"/>
              <a:gd name="connsiteX114" fmla="*/ 1823554 w 3058854"/>
              <a:gd name="connsiteY114" fmla="*/ 413252 h 929568"/>
              <a:gd name="connsiteX115" fmla="*/ 1743498 w 3058854"/>
              <a:gd name="connsiteY115" fmla="*/ 479148 h 929568"/>
              <a:gd name="connsiteX116" fmla="*/ 1583678 w 3058854"/>
              <a:gd name="connsiteY116" fmla="*/ 479148 h 929568"/>
              <a:gd name="connsiteX117" fmla="*/ 1583678 w 3058854"/>
              <a:gd name="connsiteY117" fmla="*/ 201414 h 929568"/>
              <a:gd name="connsiteX118" fmla="*/ 2769112 w 3058854"/>
              <a:gd name="connsiteY118" fmla="*/ 57186 h 929568"/>
              <a:gd name="connsiteX119" fmla="*/ 2604932 w 3058854"/>
              <a:gd name="connsiteY119" fmla="*/ 192122 h 929568"/>
              <a:gd name="connsiteX120" fmla="*/ 2604932 w 3058854"/>
              <a:gd name="connsiteY120" fmla="*/ 499160 h 929568"/>
              <a:gd name="connsiteX121" fmla="*/ 2792213 w 3058854"/>
              <a:gd name="connsiteY121" fmla="*/ 499160 h 929568"/>
              <a:gd name="connsiteX122" fmla="*/ 2885345 w 3058854"/>
              <a:gd name="connsiteY122" fmla="*/ 422687 h 929568"/>
              <a:gd name="connsiteX123" fmla="*/ 2885345 w 3058854"/>
              <a:gd name="connsiteY123" fmla="*/ 151098 h 929568"/>
              <a:gd name="connsiteX124" fmla="*/ 1727226 w 3058854"/>
              <a:gd name="connsiteY124" fmla="*/ 57186 h 929568"/>
              <a:gd name="connsiteX125" fmla="*/ 1562901 w 3058854"/>
              <a:gd name="connsiteY125" fmla="*/ 192122 h 929568"/>
              <a:gd name="connsiteX126" fmla="*/ 1562901 w 3058854"/>
              <a:gd name="connsiteY126" fmla="*/ 499160 h 929568"/>
              <a:gd name="connsiteX127" fmla="*/ 1750182 w 3058854"/>
              <a:gd name="connsiteY127" fmla="*/ 499160 h 929568"/>
              <a:gd name="connsiteX128" fmla="*/ 1843459 w 3058854"/>
              <a:gd name="connsiteY128" fmla="*/ 422687 h 929568"/>
              <a:gd name="connsiteX129" fmla="*/ 1843459 w 3058854"/>
              <a:gd name="connsiteY129" fmla="*/ 151098 h 929568"/>
              <a:gd name="connsiteX130" fmla="*/ 2247661 w 3058854"/>
              <a:gd name="connsiteY130" fmla="*/ 56901 h 929568"/>
              <a:gd name="connsiteX131" fmla="*/ 2083917 w 3058854"/>
              <a:gd name="connsiteY131" fmla="*/ 192123 h 929568"/>
              <a:gd name="connsiteX132" fmla="*/ 2083917 w 3058854"/>
              <a:gd name="connsiteY132" fmla="*/ 499161 h 929568"/>
              <a:gd name="connsiteX133" fmla="*/ 2271198 w 3058854"/>
              <a:gd name="connsiteY133" fmla="*/ 499161 h 929568"/>
              <a:gd name="connsiteX134" fmla="*/ 2364475 w 3058854"/>
              <a:gd name="connsiteY134" fmla="*/ 422687 h 929568"/>
              <a:gd name="connsiteX135" fmla="*/ 2364475 w 3058854"/>
              <a:gd name="connsiteY135" fmla="*/ 151099 h 929568"/>
              <a:gd name="connsiteX136" fmla="*/ 1205920 w 3058854"/>
              <a:gd name="connsiteY136" fmla="*/ 56901 h 929568"/>
              <a:gd name="connsiteX137" fmla="*/ 1041886 w 3058854"/>
              <a:gd name="connsiteY137" fmla="*/ 192123 h 929568"/>
              <a:gd name="connsiteX138" fmla="*/ 1041886 w 3058854"/>
              <a:gd name="connsiteY138" fmla="*/ 499161 h 929568"/>
              <a:gd name="connsiteX139" fmla="*/ 1229312 w 3058854"/>
              <a:gd name="connsiteY139" fmla="*/ 499161 h 929568"/>
              <a:gd name="connsiteX140" fmla="*/ 1322154 w 3058854"/>
              <a:gd name="connsiteY140" fmla="*/ 422687 h 929568"/>
              <a:gd name="connsiteX141" fmla="*/ 1322154 w 3058854"/>
              <a:gd name="connsiteY141" fmla="*/ 151099 h 929568"/>
              <a:gd name="connsiteX142" fmla="*/ 684759 w 3058854"/>
              <a:gd name="connsiteY142" fmla="*/ 56901 h 929568"/>
              <a:gd name="connsiteX143" fmla="*/ 521015 w 3058854"/>
              <a:gd name="connsiteY143" fmla="*/ 192123 h 929568"/>
              <a:gd name="connsiteX144" fmla="*/ 521015 w 3058854"/>
              <a:gd name="connsiteY144" fmla="*/ 499161 h 929568"/>
              <a:gd name="connsiteX145" fmla="*/ 708296 w 3058854"/>
              <a:gd name="connsiteY145" fmla="*/ 499161 h 929568"/>
              <a:gd name="connsiteX146" fmla="*/ 801573 w 3058854"/>
              <a:gd name="connsiteY146" fmla="*/ 422687 h 929568"/>
              <a:gd name="connsiteX147" fmla="*/ 801573 w 3058854"/>
              <a:gd name="connsiteY147" fmla="*/ 151099 h 929568"/>
              <a:gd name="connsiteX148" fmla="*/ 5264 w 3058854"/>
              <a:gd name="connsiteY148" fmla="*/ 0 h 929568"/>
              <a:gd name="connsiteX149" fmla="*/ 3053264 w 3058854"/>
              <a:gd name="connsiteY149" fmla="*/ 0 h 929568"/>
              <a:gd name="connsiteX150" fmla="*/ 3053264 w 3058854"/>
              <a:gd name="connsiteY150" fmla="*/ 600261 h 929568"/>
              <a:gd name="connsiteX151" fmla="*/ 3029330 w 3058854"/>
              <a:gd name="connsiteY151" fmla="*/ 580923 h 929568"/>
              <a:gd name="connsiteX152" fmla="*/ 2865150 w 3058854"/>
              <a:gd name="connsiteY152" fmla="*/ 715859 h 929568"/>
              <a:gd name="connsiteX153" fmla="*/ 2865150 w 3058854"/>
              <a:gd name="connsiteY153" fmla="*/ 927801 h 929568"/>
              <a:gd name="connsiteX154" fmla="*/ 2624547 w 3058854"/>
              <a:gd name="connsiteY154" fmla="*/ 927801 h 929568"/>
              <a:gd name="connsiteX155" fmla="*/ 2624547 w 3058854"/>
              <a:gd name="connsiteY155" fmla="*/ 674835 h 929568"/>
              <a:gd name="connsiteX156" fmla="*/ 2508314 w 3058854"/>
              <a:gd name="connsiteY156" fmla="*/ 580923 h 929568"/>
              <a:gd name="connsiteX157" fmla="*/ 2344134 w 3058854"/>
              <a:gd name="connsiteY157" fmla="*/ 715859 h 929568"/>
              <a:gd name="connsiteX158" fmla="*/ 2344134 w 3058854"/>
              <a:gd name="connsiteY158" fmla="*/ 927801 h 929568"/>
              <a:gd name="connsiteX159" fmla="*/ 2103676 w 3058854"/>
              <a:gd name="connsiteY159" fmla="*/ 927801 h 929568"/>
              <a:gd name="connsiteX160" fmla="*/ 2103676 w 3058854"/>
              <a:gd name="connsiteY160" fmla="*/ 674835 h 929568"/>
              <a:gd name="connsiteX161" fmla="*/ 1987443 w 3058854"/>
              <a:gd name="connsiteY161" fmla="*/ 580923 h 929568"/>
              <a:gd name="connsiteX162" fmla="*/ 1823118 w 3058854"/>
              <a:gd name="connsiteY162" fmla="*/ 715859 h 929568"/>
              <a:gd name="connsiteX163" fmla="*/ 1823118 w 3058854"/>
              <a:gd name="connsiteY163" fmla="*/ 927801 h 929568"/>
              <a:gd name="connsiteX164" fmla="*/ 1582661 w 3058854"/>
              <a:gd name="connsiteY164" fmla="*/ 927801 h 929568"/>
              <a:gd name="connsiteX165" fmla="*/ 1582661 w 3058854"/>
              <a:gd name="connsiteY165" fmla="*/ 674835 h 929568"/>
              <a:gd name="connsiteX166" fmla="*/ 1466428 w 3058854"/>
              <a:gd name="connsiteY166" fmla="*/ 580923 h 929568"/>
              <a:gd name="connsiteX167" fmla="*/ 1302103 w 3058854"/>
              <a:gd name="connsiteY167" fmla="*/ 715859 h 929568"/>
              <a:gd name="connsiteX168" fmla="*/ 1302103 w 3058854"/>
              <a:gd name="connsiteY168" fmla="*/ 927801 h 929568"/>
              <a:gd name="connsiteX169" fmla="*/ 1061645 w 3058854"/>
              <a:gd name="connsiteY169" fmla="*/ 927801 h 929568"/>
              <a:gd name="connsiteX170" fmla="*/ 1061645 w 3058854"/>
              <a:gd name="connsiteY170" fmla="*/ 674835 h 929568"/>
              <a:gd name="connsiteX171" fmla="*/ 945411 w 3058854"/>
              <a:gd name="connsiteY171" fmla="*/ 580923 h 929568"/>
              <a:gd name="connsiteX172" fmla="*/ 781232 w 3058854"/>
              <a:gd name="connsiteY172" fmla="*/ 715859 h 929568"/>
              <a:gd name="connsiteX173" fmla="*/ 781232 w 3058854"/>
              <a:gd name="connsiteY173" fmla="*/ 927801 h 929568"/>
              <a:gd name="connsiteX174" fmla="*/ 540775 w 3058854"/>
              <a:gd name="connsiteY174" fmla="*/ 927801 h 929568"/>
              <a:gd name="connsiteX175" fmla="*/ 540775 w 3058854"/>
              <a:gd name="connsiteY175" fmla="*/ 674835 h 929568"/>
              <a:gd name="connsiteX176" fmla="*/ 424542 w 3058854"/>
              <a:gd name="connsiteY176" fmla="*/ 580923 h 929568"/>
              <a:gd name="connsiteX177" fmla="*/ 260217 w 3058854"/>
              <a:gd name="connsiteY177" fmla="*/ 715859 h 929568"/>
              <a:gd name="connsiteX178" fmla="*/ 260217 w 3058854"/>
              <a:gd name="connsiteY178" fmla="*/ 927801 h 929568"/>
              <a:gd name="connsiteX179" fmla="*/ 5264 w 3058854"/>
              <a:gd name="connsiteY179" fmla="*/ 927801 h 929568"/>
              <a:gd name="connsiteX180" fmla="*/ 5264 w 3058854"/>
              <a:gd name="connsiteY180" fmla="*/ 499161 h 929568"/>
              <a:gd name="connsiteX181" fmla="*/ 187281 w 3058854"/>
              <a:gd name="connsiteY181" fmla="*/ 499161 h 929568"/>
              <a:gd name="connsiteX182" fmla="*/ 280558 w 3058854"/>
              <a:gd name="connsiteY182" fmla="*/ 422687 h 929568"/>
              <a:gd name="connsiteX183" fmla="*/ 280558 w 3058854"/>
              <a:gd name="connsiteY183" fmla="*/ 151099 h 929568"/>
              <a:gd name="connsiteX184" fmla="*/ 163744 w 3058854"/>
              <a:gd name="connsiteY184" fmla="*/ 56901 h 929568"/>
              <a:gd name="connsiteX185" fmla="*/ 5264 w 3058854"/>
              <a:gd name="connsiteY185" fmla="*/ 187776 h 9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058854" h="929568">
                <a:moveTo>
                  <a:pt x="2865150" y="927801"/>
                </a:moveTo>
                <a:lnTo>
                  <a:pt x="2885770" y="927801"/>
                </a:lnTo>
                <a:lnTo>
                  <a:pt x="2885774" y="929568"/>
                </a:lnTo>
                <a:lnTo>
                  <a:pt x="2865150" y="929568"/>
                </a:lnTo>
                <a:close/>
                <a:moveTo>
                  <a:pt x="2604206" y="927801"/>
                </a:moveTo>
                <a:lnTo>
                  <a:pt x="2624547" y="927801"/>
                </a:lnTo>
                <a:lnTo>
                  <a:pt x="2624547" y="929568"/>
                </a:lnTo>
                <a:lnTo>
                  <a:pt x="2604206" y="929568"/>
                </a:lnTo>
                <a:close/>
                <a:moveTo>
                  <a:pt x="2344134" y="927801"/>
                </a:moveTo>
                <a:lnTo>
                  <a:pt x="2364793" y="927801"/>
                </a:lnTo>
                <a:lnTo>
                  <a:pt x="2364796" y="929568"/>
                </a:lnTo>
                <a:lnTo>
                  <a:pt x="2344134" y="929568"/>
                </a:lnTo>
                <a:close/>
                <a:moveTo>
                  <a:pt x="2083335" y="927801"/>
                </a:moveTo>
                <a:lnTo>
                  <a:pt x="2103676" y="927801"/>
                </a:lnTo>
                <a:lnTo>
                  <a:pt x="2103676" y="929568"/>
                </a:lnTo>
                <a:lnTo>
                  <a:pt x="2083335" y="929568"/>
                </a:lnTo>
                <a:close/>
                <a:moveTo>
                  <a:pt x="1823118" y="927801"/>
                </a:moveTo>
                <a:lnTo>
                  <a:pt x="1843777" y="927801"/>
                </a:lnTo>
                <a:lnTo>
                  <a:pt x="1843780" y="929568"/>
                </a:lnTo>
                <a:lnTo>
                  <a:pt x="1823118" y="929568"/>
                </a:lnTo>
                <a:close/>
                <a:moveTo>
                  <a:pt x="1562030" y="927801"/>
                </a:moveTo>
                <a:lnTo>
                  <a:pt x="1582661" y="927801"/>
                </a:lnTo>
                <a:lnTo>
                  <a:pt x="1582661" y="929568"/>
                </a:lnTo>
                <a:lnTo>
                  <a:pt x="1562030" y="929568"/>
                </a:lnTo>
                <a:close/>
                <a:moveTo>
                  <a:pt x="1302103" y="927801"/>
                </a:moveTo>
                <a:lnTo>
                  <a:pt x="1322153" y="927801"/>
                </a:lnTo>
                <a:lnTo>
                  <a:pt x="1322153" y="929568"/>
                </a:lnTo>
                <a:lnTo>
                  <a:pt x="1302103" y="929568"/>
                </a:lnTo>
                <a:close/>
                <a:moveTo>
                  <a:pt x="1041304" y="927801"/>
                </a:moveTo>
                <a:lnTo>
                  <a:pt x="1061645" y="927801"/>
                </a:lnTo>
                <a:lnTo>
                  <a:pt x="1061645" y="929568"/>
                </a:lnTo>
                <a:lnTo>
                  <a:pt x="1041304" y="929568"/>
                </a:lnTo>
                <a:close/>
                <a:moveTo>
                  <a:pt x="781232" y="927801"/>
                </a:moveTo>
                <a:lnTo>
                  <a:pt x="801891" y="927801"/>
                </a:lnTo>
                <a:lnTo>
                  <a:pt x="801894" y="929568"/>
                </a:lnTo>
                <a:lnTo>
                  <a:pt x="781232" y="929568"/>
                </a:lnTo>
                <a:close/>
                <a:moveTo>
                  <a:pt x="520434" y="927801"/>
                </a:moveTo>
                <a:lnTo>
                  <a:pt x="540775" y="927801"/>
                </a:lnTo>
                <a:lnTo>
                  <a:pt x="540775" y="929568"/>
                </a:lnTo>
                <a:lnTo>
                  <a:pt x="520434" y="929568"/>
                </a:lnTo>
                <a:close/>
                <a:moveTo>
                  <a:pt x="260217" y="927801"/>
                </a:moveTo>
                <a:lnTo>
                  <a:pt x="280876" y="927801"/>
                </a:lnTo>
                <a:lnTo>
                  <a:pt x="280879" y="929568"/>
                </a:lnTo>
                <a:lnTo>
                  <a:pt x="260217" y="929568"/>
                </a:lnTo>
                <a:close/>
                <a:moveTo>
                  <a:pt x="3029039" y="606652"/>
                </a:moveTo>
                <a:lnTo>
                  <a:pt x="3053264" y="626165"/>
                </a:lnTo>
                <a:lnTo>
                  <a:pt x="3053264" y="927801"/>
                </a:lnTo>
                <a:lnTo>
                  <a:pt x="2885770" y="927801"/>
                </a:lnTo>
                <a:lnTo>
                  <a:pt x="2885346" y="725151"/>
                </a:lnTo>
                <a:close/>
                <a:moveTo>
                  <a:pt x="2508023" y="606652"/>
                </a:moveTo>
                <a:lnTo>
                  <a:pt x="2604206" y="684127"/>
                </a:lnTo>
                <a:lnTo>
                  <a:pt x="2604206" y="927801"/>
                </a:lnTo>
                <a:lnTo>
                  <a:pt x="2364793" y="927801"/>
                </a:lnTo>
                <a:lnTo>
                  <a:pt x="2364475" y="725151"/>
                </a:lnTo>
                <a:close/>
                <a:moveTo>
                  <a:pt x="1987007" y="606652"/>
                </a:moveTo>
                <a:lnTo>
                  <a:pt x="2083335" y="684127"/>
                </a:lnTo>
                <a:lnTo>
                  <a:pt x="2083335" y="927801"/>
                </a:lnTo>
                <a:lnTo>
                  <a:pt x="1843777" y="927801"/>
                </a:lnTo>
                <a:lnTo>
                  <a:pt x="1843459" y="725151"/>
                </a:lnTo>
                <a:close/>
                <a:moveTo>
                  <a:pt x="1465701" y="606652"/>
                </a:moveTo>
                <a:lnTo>
                  <a:pt x="1562030" y="684127"/>
                </a:lnTo>
                <a:lnTo>
                  <a:pt x="1562030" y="927801"/>
                </a:lnTo>
                <a:lnTo>
                  <a:pt x="1322153" y="927801"/>
                </a:lnTo>
                <a:lnTo>
                  <a:pt x="1322153" y="725151"/>
                </a:lnTo>
                <a:close/>
                <a:moveTo>
                  <a:pt x="945121" y="606652"/>
                </a:moveTo>
                <a:lnTo>
                  <a:pt x="1041304" y="684127"/>
                </a:lnTo>
                <a:lnTo>
                  <a:pt x="1041304" y="927801"/>
                </a:lnTo>
                <a:lnTo>
                  <a:pt x="801891" y="927801"/>
                </a:lnTo>
                <a:lnTo>
                  <a:pt x="801573" y="725151"/>
                </a:lnTo>
                <a:close/>
                <a:moveTo>
                  <a:pt x="424106" y="606652"/>
                </a:moveTo>
                <a:lnTo>
                  <a:pt x="520434" y="684127"/>
                </a:lnTo>
                <a:lnTo>
                  <a:pt x="520434" y="927801"/>
                </a:lnTo>
                <a:lnTo>
                  <a:pt x="280876" y="927801"/>
                </a:lnTo>
                <a:lnTo>
                  <a:pt x="280558" y="725151"/>
                </a:lnTo>
                <a:close/>
                <a:moveTo>
                  <a:pt x="3053264" y="600261"/>
                </a:moveTo>
                <a:lnTo>
                  <a:pt x="3058854" y="604778"/>
                </a:lnTo>
                <a:lnTo>
                  <a:pt x="3058854" y="630668"/>
                </a:lnTo>
                <a:lnTo>
                  <a:pt x="3053264" y="626165"/>
                </a:lnTo>
                <a:close/>
                <a:moveTo>
                  <a:pt x="5264" y="187776"/>
                </a:moveTo>
                <a:lnTo>
                  <a:pt x="5264" y="499161"/>
                </a:lnTo>
                <a:lnTo>
                  <a:pt x="0" y="499161"/>
                </a:lnTo>
                <a:lnTo>
                  <a:pt x="0" y="192123"/>
                </a:lnTo>
                <a:close/>
                <a:moveTo>
                  <a:pt x="2247806" y="82916"/>
                </a:moveTo>
                <a:lnTo>
                  <a:pt x="2344134" y="160390"/>
                </a:lnTo>
                <a:lnTo>
                  <a:pt x="2344134" y="413253"/>
                </a:lnTo>
                <a:lnTo>
                  <a:pt x="2264515" y="479149"/>
                </a:lnTo>
                <a:lnTo>
                  <a:pt x="2104258" y="479149"/>
                </a:lnTo>
                <a:lnTo>
                  <a:pt x="2104258" y="201415"/>
                </a:lnTo>
                <a:close/>
                <a:moveTo>
                  <a:pt x="1205920" y="82916"/>
                </a:moveTo>
                <a:lnTo>
                  <a:pt x="1302103" y="160390"/>
                </a:lnTo>
                <a:lnTo>
                  <a:pt x="1302103" y="413253"/>
                </a:lnTo>
                <a:lnTo>
                  <a:pt x="1222629" y="479149"/>
                </a:lnTo>
                <a:lnTo>
                  <a:pt x="1062227" y="479149"/>
                </a:lnTo>
                <a:lnTo>
                  <a:pt x="1062227" y="201415"/>
                </a:lnTo>
                <a:close/>
                <a:moveTo>
                  <a:pt x="684904" y="82916"/>
                </a:moveTo>
                <a:lnTo>
                  <a:pt x="781232" y="160390"/>
                </a:lnTo>
                <a:lnTo>
                  <a:pt x="781232" y="413253"/>
                </a:lnTo>
                <a:lnTo>
                  <a:pt x="701612" y="479149"/>
                </a:lnTo>
                <a:lnTo>
                  <a:pt x="541356" y="479149"/>
                </a:lnTo>
                <a:lnTo>
                  <a:pt x="541356" y="201415"/>
                </a:lnTo>
                <a:close/>
                <a:moveTo>
                  <a:pt x="163889" y="82916"/>
                </a:moveTo>
                <a:lnTo>
                  <a:pt x="260217" y="160390"/>
                </a:lnTo>
                <a:lnTo>
                  <a:pt x="260217" y="413253"/>
                </a:lnTo>
                <a:lnTo>
                  <a:pt x="180743" y="479149"/>
                </a:lnTo>
                <a:lnTo>
                  <a:pt x="20341" y="479149"/>
                </a:lnTo>
                <a:lnTo>
                  <a:pt x="20341" y="201415"/>
                </a:lnTo>
                <a:close/>
                <a:moveTo>
                  <a:pt x="2768821" y="82915"/>
                </a:moveTo>
                <a:lnTo>
                  <a:pt x="2865149" y="160390"/>
                </a:lnTo>
                <a:lnTo>
                  <a:pt x="2865149" y="413252"/>
                </a:lnTo>
                <a:lnTo>
                  <a:pt x="2785530" y="479148"/>
                </a:lnTo>
                <a:lnTo>
                  <a:pt x="2625273" y="479148"/>
                </a:lnTo>
                <a:lnTo>
                  <a:pt x="2625273" y="201414"/>
                </a:lnTo>
                <a:close/>
                <a:moveTo>
                  <a:pt x="1727226" y="82915"/>
                </a:moveTo>
                <a:lnTo>
                  <a:pt x="1823554" y="160390"/>
                </a:lnTo>
                <a:lnTo>
                  <a:pt x="1823554" y="413252"/>
                </a:lnTo>
                <a:lnTo>
                  <a:pt x="1743498" y="479148"/>
                </a:lnTo>
                <a:lnTo>
                  <a:pt x="1583678" y="479148"/>
                </a:lnTo>
                <a:lnTo>
                  <a:pt x="1583678" y="201414"/>
                </a:lnTo>
                <a:close/>
                <a:moveTo>
                  <a:pt x="2769112" y="57186"/>
                </a:moveTo>
                <a:lnTo>
                  <a:pt x="2604932" y="192122"/>
                </a:lnTo>
                <a:lnTo>
                  <a:pt x="2604932" y="499160"/>
                </a:lnTo>
                <a:lnTo>
                  <a:pt x="2792213" y="499160"/>
                </a:lnTo>
                <a:lnTo>
                  <a:pt x="2885345" y="422687"/>
                </a:lnTo>
                <a:lnTo>
                  <a:pt x="2885345" y="151098"/>
                </a:lnTo>
                <a:close/>
                <a:moveTo>
                  <a:pt x="1727226" y="57186"/>
                </a:moveTo>
                <a:lnTo>
                  <a:pt x="1562901" y="192122"/>
                </a:lnTo>
                <a:lnTo>
                  <a:pt x="1562901" y="499160"/>
                </a:lnTo>
                <a:lnTo>
                  <a:pt x="1750182" y="499160"/>
                </a:lnTo>
                <a:lnTo>
                  <a:pt x="1843459" y="422687"/>
                </a:lnTo>
                <a:lnTo>
                  <a:pt x="1843459" y="151098"/>
                </a:lnTo>
                <a:close/>
                <a:moveTo>
                  <a:pt x="2247661" y="56901"/>
                </a:moveTo>
                <a:lnTo>
                  <a:pt x="2083917" y="192123"/>
                </a:lnTo>
                <a:lnTo>
                  <a:pt x="2083917" y="499161"/>
                </a:lnTo>
                <a:lnTo>
                  <a:pt x="2271198" y="499161"/>
                </a:lnTo>
                <a:lnTo>
                  <a:pt x="2364475" y="422687"/>
                </a:lnTo>
                <a:lnTo>
                  <a:pt x="2364475" y="151099"/>
                </a:lnTo>
                <a:close/>
                <a:moveTo>
                  <a:pt x="1205920" y="56901"/>
                </a:moveTo>
                <a:lnTo>
                  <a:pt x="1041886" y="192123"/>
                </a:lnTo>
                <a:lnTo>
                  <a:pt x="1041886" y="499161"/>
                </a:lnTo>
                <a:lnTo>
                  <a:pt x="1229312" y="499161"/>
                </a:lnTo>
                <a:lnTo>
                  <a:pt x="1322154" y="422687"/>
                </a:lnTo>
                <a:lnTo>
                  <a:pt x="1322154" y="151099"/>
                </a:lnTo>
                <a:close/>
                <a:moveTo>
                  <a:pt x="684759" y="56901"/>
                </a:moveTo>
                <a:lnTo>
                  <a:pt x="521015" y="192123"/>
                </a:lnTo>
                <a:lnTo>
                  <a:pt x="521015" y="499161"/>
                </a:lnTo>
                <a:lnTo>
                  <a:pt x="708296" y="499161"/>
                </a:lnTo>
                <a:lnTo>
                  <a:pt x="801573" y="422687"/>
                </a:lnTo>
                <a:lnTo>
                  <a:pt x="801573" y="151099"/>
                </a:lnTo>
                <a:close/>
                <a:moveTo>
                  <a:pt x="5264" y="0"/>
                </a:moveTo>
                <a:lnTo>
                  <a:pt x="3053264" y="0"/>
                </a:lnTo>
                <a:lnTo>
                  <a:pt x="3053264" y="600261"/>
                </a:lnTo>
                <a:lnTo>
                  <a:pt x="3029330" y="580923"/>
                </a:lnTo>
                <a:lnTo>
                  <a:pt x="2865150" y="715859"/>
                </a:lnTo>
                <a:lnTo>
                  <a:pt x="2865150" y="927801"/>
                </a:lnTo>
                <a:lnTo>
                  <a:pt x="2624547" y="927801"/>
                </a:lnTo>
                <a:lnTo>
                  <a:pt x="2624547" y="674835"/>
                </a:lnTo>
                <a:lnTo>
                  <a:pt x="2508314" y="580923"/>
                </a:lnTo>
                <a:lnTo>
                  <a:pt x="2344134" y="715859"/>
                </a:lnTo>
                <a:lnTo>
                  <a:pt x="2344134" y="927801"/>
                </a:lnTo>
                <a:lnTo>
                  <a:pt x="2103676" y="927801"/>
                </a:lnTo>
                <a:lnTo>
                  <a:pt x="2103676" y="674835"/>
                </a:lnTo>
                <a:lnTo>
                  <a:pt x="1987443" y="580923"/>
                </a:lnTo>
                <a:lnTo>
                  <a:pt x="1823118" y="715859"/>
                </a:lnTo>
                <a:lnTo>
                  <a:pt x="1823118" y="927801"/>
                </a:lnTo>
                <a:lnTo>
                  <a:pt x="1582661" y="927801"/>
                </a:lnTo>
                <a:lnTo>
                  <a:pt x="1582661" y="674835"/>
                </a:lnTo>
                <a:lnTo>
                  <a:pt x="1466428" y="580923"/>
                </a:lnTo>
                <a:lnTo>
                  <a:pt x="1302103" y="715859"/>
                </a:lnTo>
                <a:lnTo>
                  <a:pt x="1302103" y="927801"/>
                </a:lnTo>
                <a:lnTo>
                  <a:pt x="1061645" y="927801"/>
                </a:lnTo>
                <a:lnTo>
                  <a:pt x="1061645" y="674835"/>
                </a:lnTo>
                <a:lnTo>
                  <a:pt x="945411" y="580923"/>
                </a:lnTo>
                <a:lnTo>
                  <a:pt x="781232" y="715859"/>
                </a:lnTo>
                <a:lnTo>
                  <a:pt x="781232" y="927801"/>
                </a:lnTo>
                <a:lnTo>
                  <a:pt x="540775" y="927801"/>
                </a:lnTo>
                <a:lnTo>
                  <a:pt x="540775" y="674835"/>
                </a:lnTo>
                <a:lnTo>
                  <a:pt x="424542" y="580923"/>
                </a:lnTo>
                <a:lnTo>
                  <a:pt x="260217" y="715859"/>
                </a:lnTo>
                <a:lnTo>
                  <a:pt x="260217" y="927801"/>
                </a:lnTo>
                <a:lnTo>
                  <a:pt x="5264" y="927801"/>
                </a:lnTo>
                <a:lnTo>
                  <a:pt x="5264" y="499161"/>
                </a:lnTo>
                <a:lnTo>
                  <a:pt x="187281" y="499161"/>
                </a:lnTo>
                <a:lnTo>
                  <a:pt x="280558" y="422687"/>
                </a:lnTo>
                <a:lnTo>
                  <a:pt x="280558" y="151099"/>
                </a:lnTo>
                <a:lnTo>
                  <a:pt x="163744" y="56901"/>
                </a:lnTo>
                <a:lnTo>
                  <a:pt x="5264" y="187776"/>
                </a:lnTo>
                <a:close/>
              </a:path>
            </a:pathLst>
          </a:custGeom>
          <a:solidFill>
            <a:schemeClr val="accent2"/>
          </a:solidFill>
          <a:ln w="13668" cap="flat">
            <a:noFill/>
            <a:prstDash val="solid"/>
            <a:miter/>
          </a:ln>
        </p:spPr>
        <p:txBody>
          <a:bodyPr wrap="square" rtlCol="0" anchor="ctr">
            <a:noAutofit/>
          </a:bodyPr>
          <a:lstStyle/>
          <a:p>
            <a:endParaRPr lang="fi-FI"/>
          </a:p>
        </p:txBody>
      </p:sp>
      <p:sp>
        <p:nvSpPr>
          <p:cNvPr id="29" name="Suorakulmio 28">
            <a:extLst>
              <a:ext uri="{FF2B5EF4-FFF2-40B4-BE49-F238E27FC236}">
                <a16:creationId xmlns:a16="http://schemas.microsoft.com/office/drawing/2014/main" id="{42D56245-2BA4-4BA8-9080-D9E6949E151A}"/>
              </a:ext>
            </a:extLst>
          </p:cNvPr>
          <p:cNvSpPr/>
          <p:nvPr/>
        </p:nvSpPr>
        <p:spPr bwMode="hidden">
          <a:xfrm>
            <a:off x="9134475" y="5930582"/>
            <a:ext cx="3060000" cy="927802"/>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ekstiruutu 10">
            <a:extLst>
              <a:ext uri="{FF2B5EF4-FFF2-40B4-BE49-F238E27FC236}">
                <a16:creationId xmlns:a16="http://schemas.microsoft.com/office/drawing/2014/main" id="{EFB6CAD9-21A6-455B-B05D-F61CCF322584}"/>
              </a:ext>
            </a:extLst>
          </p:cNvPr>
          <p:cNvSpPr txBox="1"/>
          <p:nvPr/>
        </p:nvSpPr>
        <p:spPr bwMode="white">
          <a:xfrm>
            <a:off x="0" y="5930582"/>
            <a:ext cx="6120000" cy="928800"/>
          </a:xfrm>
          <a:prstGeom prst="rect">
            <a:avLst/>
          </a:prstGeom>
          <a:solidFill>
            <a:schemeClr val="accent1"/>
          </a:solidFill>
        </p:spPr>
        <p:txBody>
          <a:bodyPr wrap="square" rtlCol="0" anchor="ctr">
            <a:noAutofit/>
          </a:bodyPr>
          <a:lstStyle/>
          <a:p>
            <a:pPr algn="ctr"/>
            <a:r>
              <a:rPr lang="fi-FI" sz="2800" spc="300" baseline="0">
                <a:solidFill>
                  <a:schemeClr val="bg1"/>
                </a:solidFill>
              </a:rPr>
              <a:t>dvv.fi</a:t>
            </a:r>
          </a:p>
        </p:txBody>
      </p:sp>
      <p:pic>
        <p:nvPicPr>
          <p:cNvPr id="8" name="Kuva 7" descr="Digi- ja väestötietoviraston tunnus">
            <a:extLst>
              <a:ext uri="{FF2B5EF4-FFF2-40B4-BE49-F238E27FC236}">
                <a16:creationId xmlns:a16="http://schemas.microsoft.com/office/drawing/2014/main" id="{CBB20E0A-0CCD-46B1-8EB6-1942AD1A3B37}"/>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771426" y="2328672"/>
            <a:ext cx="6649148" cy="921794"/>
          </a:xfrm>
          <a:prstGeom prst="rect">
            <a:avLst/>
          </a:prstGeom>
        </p:spPr>
      </p:pic>
      <p:sp>
        <p:nvSpPr>
          <p:cNvPr id="4" name="Päivämäärän paikkamerkki 3">
            <a:extLst>
              <a:ext uri="{FF2B5EF4-FFF2-40B4-BE49-F238E27FC236}">
                <a16:creationId xmlns:a16="http://schemas.microsoft.com/office/drawing/2014/main" id="{A60103E4-185B-42BB-9D81-9D4F3ECCD2D7}"/>
              </a:ext>
            </a:extLst>
          </p:cNvPr>
          <p:cNvSpPr>
            <a:spLocks noGrp="1"/>
          </p:cNvSpPr>
          <p:nvPr>
            <p:ph type="dt" sz="half" idx="10"/>
          </p:nvPr>
        </p:nvSpPr>
        <p:spPr/>
        <p:txBody>
          <a:bodyPr/>
          <a:lstStyle>
            <a:lvl1pPr>
              <a:defRPr>
                <a:noFill/>
              </a:defRPr>
            </a:lvl1pPr>
          </a:lstStyle>
          <a:p>
            <a:fld id="{5EAA052D-A17E-4926-BD42-96FB45BA3BED}" type="datetime1">
              <a:rPr lang="fi-FI" smtClean="0"/>
              <a:t>5.12.2024</a:t>
            </a:fld>
            <a:endParaRPr lang="fi-FI"/>
          </a:p>
        </p:txBody>
      </p:sp>
      <p:sp>
        <p:nvSpPr>
          <p:cNvPr id="5" name="Alatunnisteen paikkamerkki 4">
            <a:extLst>
              <a:ext uri="{FF2B5EF4-FFF2-40B4-BE49-F238E27FC236}">
                <a16:creationId xmlns:a16="http://schemas.microsoft.com/office/drawing/2014/main" id="{80733073-F773-4589-9C73-1AB62862988C}"/>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6" name="Dian numeron paikkamerkki 5">
            <a:extLst>
              <a:ext uri="{FF2B5EF4-FFF2-40B4-BE49-F238E27FC236}">
                <a16:creationId xmlns:a16="http://schemas.microsoft.com/office/drawing/2014/main" id="{BABE97E3-F3EC-40EA-805C-459924D57F35}"/>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36750958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Aloitus/Lopetus 3">
    <p:bg>
      <p:bgPr>
        <a:solidFill>
          <a:srgbClr val="003479"/>
        </a:solidFill>
        <a:effectLst/>
      </p:bgPr>
    </p:bg>
    <p:spTree>
      <p:nvGrpSpPr>
        <p:cNvPr id="1" name=""/>
        <p:cNvGrpSpPr/>
        <p:nvPr/>
      </p:nvGrpSpPr>
      <p:grpSpPr>
        <a:xfrm>
          <a:off x="0" y="0"/>
          <a:ext cx="0" cy="0"/>
          <a:chOff x="0" y="0"/>
          <a:chExt cx="0" cy="0"/>
        </a:xfrm>
      </p:grpSpPr>
      <p:pic>
        <p:nvPicPr>
          <p:cNvPr id="28" name="Kuva 27" descr="Digi- ja väestötietoviraston tunnus&#10;">
            <a:extLst>
              <a:ext uri="{FF2B5EF4-FFF2-40B4-BE49-F238E27FC236}">
                <a16:creationId xmlns:a16="http://schemas.microsoft.com/office/drawing/2014/main" id="{0D7BEB57-05A3-4B43-820C-684E32111D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2484000" y="2880000"/>
            <a:ext cx="7236000" cy="1003151"/>
          </a:xfrm>
          <a:prstGeom prst="rect">
            <a:avLst/>
          </a:prstGeom>
        </p:spPr>
      </p:pic>
      <p:sp>
        <p:nvSpPr>
          <p:cNvPr id="34" name="Tekstiruutu 33">
            <a:extLst>
              <a:ext uri="{FF2B5EF4-FFF2-40B4-BE49-F238E27FC236}">
                <a16:creationId xmlns:a16="http://schemas.microsoft.com/office/drawing/2014/main" id="{1F6EAF03-9286-4B3A-B274-19E0BE549069}"/>
              </a:ext>
            </a:extLst>
          </p:cNvPr>
          <p:cNvSpPr txBox="1"/>
          <p:nvPr/>
        </p:nvSpPr>
        <p:spPr>
          <a:xfrm>
            <a:off x="3450000" y="4284000"/>
            <a:ext cx="5292000" cy="720000"/>
          </a:xfrm>
          <a:prstGeom prst="rect">
            <a:avLst/>
          </a:prstGeom>
          <a:noFill/>
        </p:spPr>
        <p:txBody>
          <a:bodyPr wrap="square" rtlCol="0" anchor="t">
            <a:noAutofit/>
          </a:bodyPr>
          <a:lstStyle/>
          <a:p>
            <a:pPr algn="ctr"/>
            <a:r>
              <a:rPr lang="fi-FI" sz="2800" spc="300" baseline="0">
                <a:solidFill>
                  <a:schemeClr val="bg1"/>
                </a:solidFill>
              </a:rPr>
              <a:t>dvv.fi</a:t>
            </a:r>
          </a:p>
        </p:txBody>
      </p:sp>
      <p:grpSp>
        <p:nvGrpSpPr>
          <p:cNvPr id="7" name="Ryhmä 6">
            <a:extLst>
              <a:ext uri="{FF2B5EF4-FFF2-40B4-BE49-F238E27FC236}">
                <a16:creationId xmlns:a16="http://schemas.microsoft.com/office/drawing/2014/main" id="{633B3A55-59E4-415F-B405-7C49BB3598B3}"/>
              </a:ext>
            </a:extLst>
          </p:cNvPr>
          <p:cNvGrpSpPr/>
          <p:nvPr/>
        </p:nvGrpSpPr>
        <p:grpSpPr bwMode="white">
          <a:xfrm>
            <a:off x="-3349" y="-1"/>
            <a:ext cx="12198698" cy="184444"/>
            <a:chOff x="-3349" y="-1"/>
            <a:chExt cx="12198698" cy="184444"/>
          </a:xfrm>
        </p:grpSpPr>
        <p:sp>
          <p:nvSpPr>
            <p:cNvPr id="8" name="Suorakulmio 7">
              <a:extLst>
                <a:ext uri="{FF2B5EF4-FFF2-40B4-BE49-F238E27FC236}">
                  <a16:creationId xmlns:a16="http://schemas.microsoft.com/office/drawing/2014/main" id="{2328EE5A-928E-4167-9AF0-4816CBFF5C82}"/>
                </a:ext>
              </a:extLst>
            </p:cNvPr>
            <p:cNvSpPr/>
            <p:nvPr/>
          </p:nvSpPr>
          <p:spPr bwMode="white">
            <a:xfrm>
              <a:off x="9135636"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BDE6B09-6A16-4730-96C4-9C3FDFBE1428}"/>
                </a:ext>
              </a:extLst>
            </p:cNvPr>
            <p:cNvSpPr/>
            <p:nvPr/>
          </p:nvSpPr>
          <p:spPr bwMode="white">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B5E0810-7800-4C99-8E48-C3F29C4729AB}"/>
                </a:ext>
              </a:extLst>
            </p:cNvPr>
            <p:cNvSpPr/>
            <p:nvPr/>
          </p:nvSpPr>
          <p:spPr bwMode="white">
            <a:xfrm>
              <a:off x="-3349" y="0"/>
              <a:ext cx="6099349" cy="184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2" name="Päivämäärän paikkamerkki 1">
            <a:extLst>
              <a:ext uri="{FF2B5EF4-FFF2-40B4-BE49-F238E27FC236}">
                <a16:creationId xmlns:a16="http://schemas.microsoft.com/office/drawing/2014/main" id="{71B9E7A2-F910-45AD-8DE5-2CD26F9D90A2}"/>
              </a:ext>
            </a:extLst>
          </p:cNvPr>
          <p:cNvSpPr>
            <a:spLocks noGrp="1"/>
          </p:cNvSpPr>
          <p:nvPr>
            <p:ph type="dt" sz="half" idx="10"/>
          </p:nvPr>
        </p:nvSpPr>
        <p:spPr/>
        <p:txBody>
          <a:bodyPr/>
          <a:lstStyle>
            <a:lvl1pPr>
              <a:defRPr>
                <a:noFill/>
              </a:defRPr>
            </a:lvl1pPr>
          </a:lstStyle>
          <a:p>
            <a:fld id="{CD9AE41F-1E2B-4DB9-8A58-7FF8D7E45B6C}" type="datetime1">
              <a:rPr lang="fi-FI" smtClean="0"/>
              <a:t>5.12.2024</a:t>
            </a:fld>
            <a:endParaRPr lang="fi-FI"/>
          </a:p>
        </p:txBody>
      </p:sp>
      <p:sp>
        <p:nvSpPr>
          <p:cNvPr id="3" name="Alatunnisteen paikkamerkki 2">
            <a:extLst>
              <a:ext uri="{FF2B5EF4-FFF2-40B4-BE49-F238E27FC236}">
                <a16:creationId xmlns:a16="http://schemas.microsoft.com/office/drawing/2014/main" id="{816DBB66-6508-4FD5-BA86-3CB437066719}"/>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4" name="Dian numeron paikkamerkki 3">
            <a:extLst>
              <a:ext uri="{FF2B5EF4-FFF2-40B4-BE49-F238E27FC236}">
                <a16:creationId xmlns:a16="http://schemas.microsoft.com/office/drawing/2014/main" id="{7CBEA675-9260-45E8-89D2-AE9881C29C1A}"/>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18737923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Aloitus/Lopetus 4">
    <p:spTree>
      <p:nvGrpSpPr>
        <p:cNvPr id="1" name=""/>
        <p:cNvGrpSpPr/>
        <p:nvPr/>
      </p:nvGrpSpPr>
      <p:grpSpPr>
        <a:xfrm>
          <a:off x="0" y="0"/>
          <a:ext cx="0" cy="0"/>
          <a:chOff x="0" y="0"/>
          <a:chExt cx="0" cy="0"/>
        </a:xfrm>
      </p:grpSpPr>
      <p:sp>
        <p:nvSpPr>
          <p:cNvPr id="34" name="Tekstiruutu 33">
            <a:extLst>
              <a:ext uri="{FF2B5EF4-FFF2-40B4-BE49-F238E27FC236}">
                <a16:creationId xmlns:a16="http://schemas.microsoft.com/office/drawing/2014/main" id="{1F6EAF03-9286-4B3A-B274-19E0BE549069}"/>
              </a:ext>
            </a:extLst>
          </p:cNvPr>
          <p:cNvSpPr txBox="1"/>
          <p:nvPr/>
        </p:nvSpPr>
        <p:spPr>
          <a:xfrm>
            <a:off x="3450000" y="4284000"/>
            <a:ext cx="5292000" cy="720000"/>
          </a:xfrm>
          <a:prstGeom prst="rect">
            <a:avLst/>
          </a:prstGeom>
          <a:noFill/>
        </p:spPr>
        <p:txBody>
          <a:bodyPr wrap="square" rtlCol="0" anchor="t">
            <a:noAutofit/>
          </a:bodyPr>
          <a:lstStyle/>
          <a:p>
            <a:pPr algn="ctr"/>
            <a:r>
              <a:rPr lang="fi-FI" sz="2800" spc="300" baseline="0">
                <a:solidFill>
                  <a:srgbClr val="003479"/>
                </a:solidFill>
              </a:rPr>
              <a:t>dvv.fi</a:t>
            </a:r>
          </a:p>
        </p:txBody>
      </p:sp>
      <p:grpSp>
        <p:nvGrpSpPr>
          <p:cNvPr id="7" name="Ryhmä 6">
            <a:extLst>
              <a:ext uri="{FF2B5EF4-FFF2-40B4-BE49-F238E27FC236}">
                <a16:creationId xmlns:a16="http://schemas.microsoft.com/office/drawing/2014/main" id="{633B3A55-59E4-415F-B405-7C49BB3598B3}"/>
              </a:ext>
            </a:extLst>
          </p:cNvPr>
          <p:cNvGrpSpPr/>
          <p:nvPr/>
        </p:nvGrpSpPr>
        <p:grpSpPr>
          <a:xfrm>
            <a:off x="-3349" y="-1"/>
            <a:ext cx="12198698" cy="184444"/>
            <a:chOff x="-3349" y="-1"/>
            <a:chExt cx="12198698" cy="184444"/>
          </a:xfrm>
        </p:grpSpPr>
        <p:sp>
          <p:nvSpPr>
            <p:cNvPr id="8" name="Suorakulmio 7">
              <a:extLst>
                <a:ext uri="{FF2B5EF4-FFF2-40B4-BE49-F238E27FC236}">
                  <a16:creationId xmlns:a16="http://schemas.microsoft.com/office/drawing/2014/main" id="{2328EE5A-928E-4167-9AF0-4816CBFF5C82}"/>
                </a:ext>
              </a:extLst>
            </p:cNvPr>
            <p:cNvSpPr/>
            <p:nvPr/>
          </p:nvSpPr>
          <p:spPr>
            <a:xfrm>
              <a:off x="9135636"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BDE6B09-6A16-4730-96C4-9C3FDFBE1428}"/>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B5E0810-7800-4C99-8E48-C3F29C4729A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11" name="Kuva 10" descr="Digi- ja väestötietoviraston tunnus">
            <a:extLst>
              <a:ext uri="{FF2B5EF4-FFF2-40B4-BE49-F238E27FC236}">
                <a16:creationId xmlns:a16="http://schemas.microsoft.com/office/drawing/2014/main" id="{05042997-B44A-4E29-AFED-06FB9D7439A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484000" y="2880000"/>
            <a:ext cx="7236000" cy="1003151"/>
          </a:xfrm>
          <a:prstGeom prst="rect">
            <a:avLst/>
          </a:prstGeom>
        </p:spPr>
      </p:pic>
      <p:sp>
        <p:nvSpPr>
          <p:cNvPr id="2" name="Päivämäärän paikkamerkki 1">
            <a:extLst>
              <a:ext uri="{FF2B5EF4-FFF2-40B4-BE49-F238E27FC236}">
                <a16:creationId xmlns:a16="http://schemas.microsoft.com/office/drawing/2014/main" id="{59A679FD-A421-4131-B086-D78DE7C3239A}"/>
              </a:ext>
            </a:extLst>
          </p:cNvPr>
          <p:cNvSpPr>
            <a:spLocks noGrp="1"/>
          </p:cNvSpPr>
          <p:nvPr>
            <p:ph type="dt" sz="half" idx="10"/>
          </p:nvPr>
        </p:nvSpPr>
        <p:spPr/>
        <p:txBody>
          <a:bodyPr/>
          <a:lstStyle>
            <a:lvl1pPr>
              <a:defRPr>
                <a:noFill/>
              </a:defRPr>
            </a:lvl1pPr>
          </a:lstStyle>
          <a:p>
            <a:fld id="{6BF3707A-1CF9-4231-8918-5294C2024413}" type="datetime1">
              <a:rPr lang="fi-FI" smtClean="0"/>
              <a:t>5.12.2024</a:t>
            </a:fld>
            <a:endParaRPr lang="fi-FI"/>
          </a:p>
        </p:txBody>
      </p:sp>
      <p:sp>
        <p:nvSpPr>
          <p:cNvPr id="3" name="Alatunnisteen paikkamerkki 2">
            <a:extLst>
              <a:ext uri="{FF2B5EF4-FFF2-40B4-BE49-F238E27FC236}">
                <a16:creationId xmlns:a16="http://schemas.microsoft.com/office/drawing/2014/main" id="{7BEA7967-CF0C-41AC-B972-1870B05E6F7E}"/>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4" name="Dian numeron paikkamerkki 3">
            <a:extLst>
              <a:ext uri="{FF2B5EF4-FFF2-40B4-BE49-F238E27FC236}">
                <a16:creationId xmlns:a16="http://schemas.microsoft.com/office/drawing/2014/main" id="{25AF80B1-5324-4FB0-866F-60CE1612370F}"/>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22282230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F3382D4F-7C84-480A-AC18-E63A4A650C5D}"/>
              </a:ext>
            </a:extLst>
          </p:cNvPr>
          <p:cNvSpPr/>
          <p:nvPr/>
        </p:nvSpPr>
        <p:spPr bwMode="hidden">
          <a:xfrm>
            <a:off x="0" y="0"/>
            <a:ext cx="12192000" cy="498486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ctrTitle"/>
          </p:nvPr>
        </p:nvSpPr>
        <p:spPr>
          <a:xfrm>
            <a:off x="1506000" y="467600"/>
            <a:ext cx="9180000" cy="2844000"/>
          </a:xfrm>
          <a:prstGeom prst="rect">
            <a:avLst/>
          </a:prstGeom>
        </p:spPr>
        <p:txBody>
          <a:bodyPr anchor="ctr">
            <a:normAutofit/>
          </a:bodyPr>
          <a:lstStyle>
            <a:lvl1pPr algn="ctr">
              <a:defRPr sz="4800">
                <a:solidFill>
                  <a:schemeClr val="bg1"/>
                </a:solidFill>
              </a:defRPr>
            </a:lvl1pPr>
          </a:lstStyle>
          <a:p>
            <a:r>
              <a:rPr lang="fi-FI"/>
              <a:t>Muokkaa ots. perustyyl. napsautt.</a:t>
            </a:r>
          </a:p>
        </p:txBody>
      </p:sp>
      <p:sp>
        <p:nvSpPr>
          <p:cNvPr id="3" name="Alaotsikko 2"/>
          <p:cNvSpPr>
            <a:spLocks noGrp="1"/>
          </p:cNvSpPr>
          <p:nvPr>
            <p:ph type="subTitle" idx="1"/>
          </p:nvPr>
        </p:nvSpPr>
        <p:spPr>
          <a:xfrm>
            <a:off x="1506000" y="3528000"/>
            <a:ext cx="9180000" cy="1440000"/>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5" name="Suorakulmio 4">
            <a:extLst>
              <a:ext uri="{FF2B5EF4-FFF2-40B4-BE49-F238E27FC236}">
                <a16:creationId xmlns:a16="http://schemas.microsoft.com/office/drawing/2014/main" id="{32CCB011-E2E3-4F2E-83BF-B901E38D14D9}"/>
              </a:ext>
            </a:extLst>
          </p:cNvPr>
          <p:cNvSpPr/>
          <p:nvPr/>
        </p:nvSpPr>
        <p:spPr bwMode="hidden">
          <a:xfrm>
            <a:off x="9140651" y="4984860"/>
            <a:ext cx="3048000" cy="1873140"/>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Digi- ja väestötietoviraston tunnus">
            <a:extLst>
              <a:ext uri="{FF2B5EF4-FFF2-40B4-BE49-F238E27FC236}">
                <a16:creationId xmlns:a16="http://schemas.microsoft.com/office/drawing/2014/main" id="{BACF3387-9082-4943-9AF5-7388D9A3DE5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665969" y="5224614"/>
            <a:ext cx="2787211" cy="1278482"/>
          </a:xfrm>
          <a:prstGeom prst="rect">
            <a:avLst/>
          </a:prstGeom>
        </p:spPr>
      </p:pic>
      <p:grpSp>
        <p:nvGrpSpPr>
          <p:cNvPr id="9" name="Ryhmä 8">
            <a:extLst>
              <a:ext uri="{FF2B5EF4-FFF2-40B4-BE49-F238E27FC236}">
                <a16:creationId xmlns:a16="http://schemas.microsoft.com/office/drawing/2014/main" id="{BD8827BF-3D6D-4DF5-A30D-9A04A94C6FC0}"/>
              </a:ext>
            </a:extLst>
          </p:cNvPr>
          <p:cNvGrpSpPr/>
          <p:nvPr/>
        </p:nvGrpSpPr>
        <p:grpSpPr bwMode="hidden">
          <a:xfrm>
            <a:off x="6092651" y="4984860"/>
            <a:ext cx="3051349" cy="1873140"/>
            <a:chOff x="6092651" y="4984860"/>
            <a:chExt cx="3051349" cy="1873140"/>
          </a:xfrm>
        </p:grpSpPr>
        <p:sp>
          <p:nvSpPr>
            <p:cNvPr id="4" name="Suorakulmio 3">
              <a:extLst>
                <a:ext uri="{FF2B5EF4-FFF2-40B4-BE49-F238E27FC236}">
                  <a16:creationId xmlns:a16="http://schemas.microsoft.com/office/drawing/2014/main" id="{C3AABAE7-AA34-46B1-9B89-F0544A5D02B3}"/>
                </a:ext>
              </a:extLst>
            </p:cNvPr>
            <p:cNvSpPr/>
            <p:nvPr/>
          </p:nvSpPr>
          <p:spPr bwMode="hidden">
            <a:xfrm>
              <a:off x="6092651" y="4984860"/>
              <a:ext cx="3048000" cy="18731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Suorakulmio 6">
              <a:extLst>
                <a:ext uri="{FF2B5EF4-FFF2-40B4-BE49-F238E27FC236}">
                  <a16:creationId xmlns:a16="http://schemas.microsoft.com/office/drawing/2014/main" id="{92FDD505-F205-4559-B3F6-FCCB77DF07F2}"/>
                </a:ext>
              </a:extLst>
            </p:cNvPr>
            <p:cNvSpPr/>
            <p:nvPr/>
          </p:nvSpPr>
          <p:spPr bwMode="hidden">
            <a:xfrm>
              <a:off x="6096000" y="4984860"/>
              <a:ext cx="3048000" cy="1873140"/>
            </a:xfrm>
            <a:prstGeom prst="rect">
              <a:avLst/>
            </a:prstGeom>
            <a:blipFill dpi="0" rotWithShape="1">
              <a:blip r:embed="rId4">
                <a:extLst>
                  <a:ext uri="{96DAC541-7B7A-43D3-8B79-37D633B846F1}">
                    <asvg:svgBlip xmlns:asvg="http://schemas.microsoft.com/office/drawing/2016/SVG/main" r:embed="rId5"/>
                  </a:ext>
                </a:extLst>
              </a:blip>
              <a:srcRect/>
              <a:tile tx="374650" ty="26035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10" name="Päivämäärän paikkamerkki 9">
            <a:extLst>
              <a:ext uri="{FF2B5EF4-FFF2-40B4-BE49-F238E27FC236}">
                <a16:creationId xmlns:a16="http://schemas.microsoft.com/office/drawing/2014/main" id="{1FF6B260-4647-4494-BB9C-F1625C0D3038}"/>
              </a:ext>
            </a:extLst>
          </p:cNvPr>
          <p:cNvSpPr>
            <a:spLocks noGrp="1"/>
          </p:cNvSpPr>
          <p:nvPr>
            <p:ph type="dt" sz="half" idx="10"/>
          </p:nvPr>
        </p:nvSpPr>
        <p:spPr/>
        <p:txBody>
          <a:bodyPr/>
          <a:lstStyle>
            <a:lvl1pPr>
              <a:defRPr>
                <a:noFill/>
              </a:defRPr>
            </a:lvl1pPr>
          </a:lstStyle>
          <a:p>
            <a:fld id="{7FD870EB-D992-49D6-A315-E11998A6020C}" type="datetime1">
              <a:rPr lang="fi-FI" smtClean="0"/>
              <a:t>5.12.2024</a:t>
            </a:fld>
            <a:endParaRPr lang="fi-FI"/>
          </a:p>
        </p:txBody>
      </p:sp>
      <p:sp>
        <p:nvSpPr>
          <p:cNvPr id="11" name="Alatunnisteen paikkamerkki 10">
            <a:extLst>
              <a:ext uri="{FF2B5EF4-FFF2-40B4-BE49-F238E27FC236}">
                <a16:creationId xmlns:a16="http://schemas.microsoft.com/office/drawing/2014/main" id="{53A5B9F6-3F80-4CC4-BFF9-CF3E5F307175}"/>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179A90EC-8B4D-4700-93E1-94F210C1E71A}"/>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9632039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Otsikko ja sisältö">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1F63E3D5-4B7A-4C6C-ADB2-B68868F7CBE5}" type="datetime1">
              <a:rPr lang="fi-FI" smtClean="0"/>
              <a:t>5.12.2024</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D2C76EBF-985F-4C16-A843-476AD15F2C9F}"/>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3137916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7D00B7-C08A-48F5-868A-CAA6F7D7118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3D804722-14CE-46DA-9027-52CA22FF0ADA}" type="datetime1">
              <a:rPr lang="fi-FI" smtClean="0"/>
              <a:t>5.12.2024</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8680CC61-DB77-4485-B460-D8E4038D4204}" type="slidenum">
              <a:rPr lang="fi-FI" smtClean="0"/>
              <a:t>‹#›</a:t>
            </a:fld>
            <a:endParaRPr lang="fi-FI"/>
          </a:p>
        </p:txBody>
      </p:sp>
      <p:sp>
        <p:nvSpPr>
          <p:cNvPr id="7" name="Suorakulmio 6">
            <a:extLst>
              <a:ext uri="{FF2B5EF4-FFF2-40B4-BE49-F238E27FC236}">
                <a16:creationId xmlns:a16="http://schemas.microsoft.com/office/drawing/2014/main" id="{C3D8C38B-FC7E-4662-931C-9C5BE65CC3D8}"/>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A2DAA4F5-524B-40F7-AD35-51AEC7F81AEF}"/>
              </a:ext>
            </a:extLst>
          </p:cNvPr>
          <p:cNvSpPr/>
          <p:nvPr/>
        </p:nvSpPr>
        <p:spPr bwMode="hidden">
          <a:xfrm>
            <a:off x="11264202" y="0"/>
            <a:ext cx="927797"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Kuva 8" descr="Digi- ja väestötietoviraston tunnus">
            <a:extLst>
              <a:ext uri="{FF2B5EF4-FFF2-40B4-BE49-F238E27FC236}">
                <a16:creationId xmlns:a16="http://schemas.microsoft.com/office/drawing/2014/main" id="{20E55507-0E5B-4A78-946C-D5110FEE44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CE2E1068-91A9-46B1-A5BE-B905AC067F97}"/>
              </a:ext>
            </a:extLst>
          </p:cNvPr>
          <p:cNvGrpSpPr/>
          <p:nvPr/>
        </p:nvGrpSpPr>
        <p:grpSpPr bwMode="hidden">
          <a:xfrm>
            <a:off x="11264198" y="1686458"/>
            <a:ext cx="927802" cy="1742542"/>
            <a:chOff x="11264198" y="1686458"/>
            <a:chExt cx="927802" cy="1742542"/>
          </a:xfrm>
        </p:grpSpPr>
        <p:sp>
          <p:nvSpPr>
            <p:cNvPr id="11" name="Suorakulmio 10">
              <a:extLst>
                <a:ext uri="{FF2B5EF4-FFF2-40B4-BE49-F238E27FC236}">
                  <a16:creationId xmlns:a16="http://schemas.microsoft.com/office/drawing/2014/main" id="{BF45495D-0C84-4693-819C-D1123D30EBB1}"/>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A350E905-B624-4063-BED2-C4B58A304851}"/>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20259708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7D00B7-C08A-48F5-868A-CAA6F7D7118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3888E147-CB03-4BE3-9346-83B1BD6AE5A4}" type="datetime1">
              <a:rPr lang="fi-FI" smtClean="0"/>
              <a:t>5.12.2024</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Suorakulmio 6">
            <a:extLst>
              <a:ext uri="{FF2B5EF4-FFF2-40B4-BE49-F238E27FC236}">
                <a16:creationId xmlns:a16="http://schemas.microsoft.com/office/drawing/2014/main" id="{C3D8C38B-FC7E-4662-931C-9C5BE65CC3D8}"/>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A2DAA4F5-524B-40F7-AD35-51AEC7F81AEF}"/>
              </a:ext>
            </a:extLst>
          </p:cNvPr>
          <p:cNvSpPr/>
          <p:nvPr/>
        </p:nvSpPr>
        <p:spPr bwMode="hidden">
          <a:xfrm>
            <a:off x="11264202" y="0"/>
            <a:ext cx="927797" cy="1686459"/>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Kuva 8" descr="Digi- ja väestötietoviraston tunnus">
            <a:extLst>
              <a:ext uri="{FF2B5EF4-FFF2-40B4-BE49-F238E27FC236}">
                <a16:creationId xmlns:a16="http://schemas.microsoft.com/office/drawing/2014/main" id="{20E55507-0E5B-4A78-946C-D5110FEE44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CE2E1068-91A9-46B1-A5BE-B905AC067F97}"/>
              </a:ext>
            </a:extLst>
          </p:cNvPr>
          <p:cNvGrpSpPr/>
          <p:nvPr/>
        </p:nvGrpSpPr>
        <p:grpSpPr bwMode="hidden">
          <a:xfrm>
            <a:off x="11264198" y="1686458"/>
            <a:ext cx="927802" cy="1742542"/>
            <a:chOff x="11264198" y="1686458"/>
            <a:chExt cx="927802" cy="1742542"/>
          </a:xfrm>
        </p:grpSpPr>
        <p:sp>
          <p:nvSpPr>
            <p:cNvPr id="11" name="Suorakulmio 10">
              <a:extLst>
                <a:ext uri="{FF2B5EF4-FFF2-40B4-BE49-F238E27FC236}">
                  <a16:creationId xmlns:a16="http://schemas.microsoft.com/office/drawing/2014/main" id="{BF45495D-0C84-4693-819C-D1123D30EBB1}"/>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A350E905-B624-4063-BED2-C4B58A304851}"/>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32033871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Otsikkodia 2">
    <p:spTree>
      <p:nvGrpSpPr>
        <p:cNvPr id="1" name=""/>
        <p:cNvGrpSpPr/>
        <p:nvPr/>
      </p:nvGrpSpPr>
      <p:grpSpPr>
        <a:xfrm>
          <a:off x="0" y="0"/>
          <a:ext cx="0" cy="0"/>
          <a:chOff x="0" y="0"/>
          <a:chExt cx="0" cy="0"/>
        </a:xfrm>
      </p:grpSpPr>
      <p:grpSp>
        <p:nvGrpSpPr>
          <p:cNvPr id="11" name="Ryhmä 10">
            <a:extLst>
              <a:ext uri="{FF2B5EF4-FFF2-40B4-BE49-F238E27FC236}">
                <a16:creationId xmlns:a16="http://schemas.microsoft.com/office/drawing/2014/main" id="{1AAE8461-27C3-48BB-884E-254EC69565A4}"/>
              </a:ext>
            </a:extLst>
          </p:cNvPr>
          <p:cNvGrpSpPr/>
          <p:nvPr/>
        </p:nvGrpSpPr>
        <p:grpSpPr bwMode="hidden">
          <a:xfrm>
            <a:off x="-3349" y="4984860"/>
            <a:ext cx="6099349" cy="1901629"/>
            <a:chOff x="6092650" y="4984860"/>
            <a:chExt cx="6099349" cy="1901629"/>
          </a:xfrm>
        </p:grpSpPr>
        <p:sp>
          <p:nvSpPr>
            <p:cNvPr id="12" name="Suorakulmio 11">
              <a:extLst>
                <a:ext uri="{FF2B5EF4-FFF2-40B4-BE49-F238E27FC236}">
                  <a16:creationId xmlns:a16="http://schemas.microsoft.com/office/drawing/2014/main" id="{DDD24831-56B3-4858-8245-BDBC00D34678}"/>
                </a:ext>
              </a:extLst>
            </p:cNvPr>
            <p:cNvSpPr/>
            <p:nvPr/>
          </p:nvSpPr>
          <p:spPr bwMode="hidden">
            <a:xfrm>
              <a:off x="6092650" y="4984860"/>
              <a:ext cx="6099349" cy="1901629"/>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3" name="Kuva 12">
              <a:extLst>
                <a:ext uri="{FF2B5EF4-FFF2-40B4-BE49-F238E27FC236}">
                  <a16:creationId xmlns:a16="http://schemas.microsoft.com/office/drawing/2014/main" id="{3980747E-B0CF-43D8-8074-5A74416AEE6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bwMode="hidden">
            <a:xfrm>
              <a:off x="7773544" y="5224614"/>
              <a:ext cx="2787211" cy="1278482"/>
            </a:xfrm>
            <a:prstGeom prst="rect">
              <a:avLst/>
            </a:prstGeom>
          </p:spPr>
        </p:pic>
      </p:grpSp>
      <p:sp>
        <p:nvSpPr>
          <p:cNvPr id="2" name="Otsikko 1"/>
          <p:cNvSpPr>
            <a:spLocks noGrp="1"/>
          </p:cNvSpPr>
          <p:nvPr>
            <p:ph type="ctrTitle"/>
          </p:nvPr>
        </p:nvSpPr>
        <p:spPr>
          <a:xfrm>
            <a:off x="1506000" y="467600"/>
            <a:ext cx="9180000" cy="2844000"/>
          </a:xfrm>
          <a:prstGeom prst="rect">
            <a:avLst/>
          </a:prstGeom>
        </p:spPr>
        <p:txBody>
          <a:bodyPr anchor="ctr">
            <a:normAutofit/>
          </a:bodyPr>
          <a:lstStyle>
            <a:lvl1pPr algn="ctr">
              <a:defRPr sz="4800">
                <a:solidFill>
                  <a:srgbClr val="E30450"/>
                </a:solidFill>
              </a:defRPr>
            </a:lvl1pPr>
          </a:lstStyle>
          <a:p>
            <a:r>
              <a:rPr lang="fi-FI"/>
              <a:t>Muokkaa ots. perustyyl. napsautt.</a:t>
            </a:r>
          </a:p>
        </p:txBody>
      </p:sp>
      <p:sp>
        <p:nvSpPr>
          <p:cNvPr id="3" name="Alaotsikko 2"/>
          <p:cNvSpPr>
            <a:spLocks noGrp="1"/>
          </p:cNvSpPr>
          <p:nvPr>
            <p:ph type="subTitle" idx="1"/>
          </p:nvPr>
        </p:nvSpPr>
        <p:spPr>
          <a:xfrm>
            <a:off x="1506000" y="3528000"/>
            <a:ext cx="9180000" cy="1440000"/>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5" name="Suorakulmio 4">
            <a:extLst>
              <a:ext uri="{FF2B5EF4-FFF2-40B4-BE49-F238E27FC236}">
                <a16:creationId xmlns:a16="http://schemas.microsoft.com/office/drawing/2014/main" id="{32CCB011-E2E3-4F2E-83BF-B901E38D14D9}"/>
              </a:ext>
            </a:extLst>
          </p:cNvPr>
          <p:cNvSpPr/>
          <p:nvPr/>
        </p:nvSpPr>
        <p:spPr bwMode="hidden">
          <a:xfrm>
            <a:off x="9140651" y="4984860"/>
            <a:ext cx="3048000" cy="1873140"/>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9" name="Ryhmä 8">
            <a:extLst>
              <a:ext uri="{FF2B5EF4-FFF2-40B4-BE49-F238E27FC236}">
                <a16:creationId xmlns:a16="http://schemas.microsoft.com/office/drawing/2014/main" id="{BD8827BF-3D6D-4DF5-A30D-9A04A94C6FC0}"/>
              </a:ext>
            </a:extLst>
          </p:cNvPr>
          <p:cNvGrpSpPr/>
          <p:nvPr/>
        </p:nvGrpSpPr>
        <p:grpSpPr bwMode="hidden">
          <a:xfrm>
            <a:off x="6092651" y="4984860"/>
            <a:ext cx="3051349" cy="1873140"/>
            <a:chOff x="6092651" y="4984860"/>
            <a:chExt cx="3051349" cy="1873140"/>
          </a:xfrm>
        </p:grpSpPr>
        <p:sp>
          <p:nvSpPr>
            <p:cNvPr id="4" name="Suorakulmio 3">
              <a:extLst>
                <a:ext uri="{FF2B5EF4-FFF2-40B4-BE49-F238E27FC236}">
                  <a16:creationId xmlns:a16="http://schemas.microsoft.com/office/drawing/2014/main" id="{C3AABAE7-AA34-46B1-9B89-F0544A5D02B3}"/>
                </a:ext>
              </a:extLst>
            </p:cNvPr>
            <p:cNvSpPr/>
            <p:nvPr/>
          </p:nvSpPr>
          <p:spPr bwMode="hidden">
            <a:xfrm>
              <a:off x="6092651" y="4984860"/>
              <a:ext cx="3048000" cy="18731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Suorakulmio 6">
              <a:extLst>
                <a:ext uri="{FF2B5EF4-FFF2-40B4-BE49-F238E27FC236}">
                  <a16:creationId xmlns:a16="http://schemas.microsoft.com/office/drawing/2014/main" id="{92FDD505-F205-4559-B3F6-FCCB77DF07F2}"/>
                </a:ext>
              </a:extLst>
            </p:cNvPr>
            <p:cNvSpPr/>
            <p:nvPr/>
          </p:nvSpPr>
          <p:spPr bwMode="hidden">
            <a:xfrm>
              <a:off x="6096000" y="4984860"/>
              <a:ext cx="3048000" cy="1873140"/>
            </a:xfrm>
            <a:prstGeom prst="rect">
              <a:avLst/>
            </a:prstGeom>
            <a:blipFill dpi="0" rotWithShape="1">
              <a:blip r:embed="rId4">
                <a:extLst>
                  <a:ext uri="{96DAC541-7B7A-43D3-8B79-37D633B846F1}">
                    <asvg:svgBlip xmlns:asvg="http://schemas.microsoft.com/office/drawing/2016/SVG/main" r:embed="rId5"/>
                  </a:ext>
                </a:extLst>
              </a:blip>
              <a:srcRect/>
              <a:tile tx="374650" ty="26035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pic>
        <p:nvPicPr>
          <p:cNvPr id="10" name="Kuva 9" descr="Digi- ja väestötietoviraston tunnus">
            <a:extLst>
              <a:ext uri="{FF2B5EF4-FFF2-40B4-BE49-F238E27FC236}">
                <a16:creationId xmlns:a16="http://schemas.microsoft.com/office/drawing/2014/main" id="{A69693A0-DB37-4870-BE10-D8B37247FC1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bwMode="black">
          <a:xfrm>
            <a:off x="1677545" y="5224614"/>
            <a:ext cx="2787211" cy="1278482"/>
          </a:xfrm>
          <a:prstGeom prst="rect">
            <a:avLst/>
          </a:prstGeom>
        </p:spPr>
      </p:pic>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9AE9C92D-2EDE-447D-B34E-2F520708128A}" type="datetime1">
              <a:rPr lang="fi-FI" smtClean="0"/>
              <a:t>5.12.2024</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1896516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Otsikkodia 3">
    <p:spTree>
      <p:nvGrpSpPr>
        <p:cNvPr id="1" name=""/>
        <p:cNvGrpSpPr/>
        <p:nvPr/>
      </p:nvGrpSpPr>
      <p:grpSpPr>
        <a:xfrm>
          <a:off x="0" y="0"/>
          <a:ext cx="0" cy="0"/>
          <a:chOff x="0" y="0"/>
          <a:chExt cx="0" cy="0"/>
        </a:xfrm>
      </p:grpSpPr>
      <p:sp>
        <p:nvSpPr>
          <p:cNvPr id="2" name="Otsikko 1"/>
          <p:cNvSpPr>
            <a:spLocks noGrp="1"/>
          </p:cNvSpPr>
          <p:nvPr>
            <p:ph type="ctrTitle"/>
          </p:nvPr>
        </p:nvSpPr>
        <p:spPr>
          <a:xfrm>
            <a:off x="1506000" y="1058400"/>
            <a:ext cx="9180000" cy="2844000"/>
          </a:xfrm>
          <a:prstGeom prst="rect">
            <a:avLst/>
          </a:prstGeom>
        </p:spPr>
        <p:txBody>
          <a:bodyPr anchor="ctr">
            <a:normAutofit/>
          </a:bodyPr>
          <a:lstStyle>
            <a:lvl1pPr algn="ctr">
              <a:defRPr sz="4800">
                <a:solidFill>
                  <a:srgbClr val="E30450"/>
                </a:solidFill>
              </a:defRPr>
            </a:lvl1pPr>
          </a:lstStyle>
          <a:p>
            <a:r>
              <a:rPr lang="fi-FI"/>
              <a:t>Muokkaa ots. perustyyl. napsautt.</a:t>
            </a:r>
          </a:p>
        </p:txBody>
      </p:sp>
      <p:sp>
        <p:nvSpPr>
          <p:cNvPr id="3" name="Alaotsikko 2"/>
          <p:cNvSpPr>
            <a:spLocks noGrp="1"/>
          </p:cNvSpPr>
          <p:nvPr>
            <p:ph type="subTitle" idx="1"/>
          </p:nvPr>
        </p:nvSpPr>
        <p:spPr>
          <a:xfrm>
            <a:off x="1506000" y="3913200"/>
            <a:ext cx="9180000" cy="798496"/>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A4FBFC80-5EB1-4EBA-88C3-F5C14467A870}" type="datetime1">
              <a:rPr lang="fi-FI" smtClean="0"/>
              <a:t>5.12.2024</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cxnSp>
        <p:nvCxnSpPr>
          <p:cNvPr id="15" name="Suora yhdysviiva 14">
            <a:extLst>
              <a:ext uri="{FF2B5EF4-FFF2-40B4-BE49-F238E27FC236}">
                <a16:creationId xmlns:a16="http://schemas.microsoft.com/office/drawing/2014/main" id="{82C5EE30-2825-4F54-A285-C3478FA6782B}"/>
              </a:ext>
            </a:extLst>
          </p:cNvPr>
          <p:cNvCxnSpPr>
            <a:cxnSpLocks/>
          </p:cNvCxnSpPr>
          <p:nvPr/>
        </p:nvCxnSpPr>
        <p:spPr>
          <a:xfrm>
            <a:off x="3396000" y="4711698"/>
            <a:ext cx="5400000" cy="0"/>
          </a:xfrm>
          <a:prstGeom prst="line">
            <a:avLst/>
          </a:prstGeom>
          <a:ln>
            <a:solidFill>
              <a:srgbClr val="A5ACB0"/>
            </a:solidFill>
          </a:ln>
        </p:spPr>
        <p:style>
          <a:lnRef idx="1">
            <a:schemeClr val="accent1"/>
          </a:lnRef>
          <a:fillRef idx="0">
            <a:schemeClr val="accent1"/>
          </a:fillRef>
          <a:effectRef idx="0">
            <a:schemeClr val="accent1"/>
          </a:effectRef>
          <a:fontRef idx="minor">
            <a:schemeClr val="tx1"/>
          </a:fontRef>
        </p:style>
      </p:cxnSp>
      <p:grpSp>
        <p:nvGrpSpPr>
          <p:cNvPr id="16" name="Ryhmä 15">
            <a:extLst>
              <a:ext uri="{FF2B5EF4-FFF2-40B4-BE49-F238E27FC236}">
                <a16:creationId xmlns:a16="http://schemas.microsoft.com/office/drawing/2014/main" id="{72670C36-271B-4D79-868F-3B737A5E3AAB}"/>
              </a:ext>
            </a:extLst>
          </p:cNvPr>
          <p:cNvGrpSpPr/>
          <p:nvPr/>
        </p:nvGrpSpPr>
        <p:grpSpPr>
          <a:xfrm>
            <a:off x="-3349" y="-1"/>
            <a:ext cx="12196317" cy="184444"/>
            <a:chOff x="-3349" y="-1"/>
            <a:chExt cx="12196317" cy="184444"/>
          </a:xfrm>
        </p:grpSpPr>
        <p:sp>
          <p:nvSpPr>
            <p:cNvPr id="17" name="Suorakulmio 16">
              <a:extLst>
                <a:ext uri="{FF2B5EF4-FFF2-40B4-BE49-F238E27FC236}">
                  <a16:creationId xmlns:a16="http://schemas.microsoft.com/office/drawing/2014/main" id="{E04F78F4-5499-49EA-AEF7-18DE888894C9}"/>
                </a:ext>
              </a:extLst>
            </p:cNvPr>
            <p:cNvSpPr/>
            <p:nvPr/>
          </p:nvSpPr>
          <p:spPr>
            <a:xfrm>
              <a:off x="9133255"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8CBF931B-A378-48C8-8824-EC763AA02375}"/>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1550037E-50FC-4D49-AD61-18C6D23A73E2}"/>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20" name="Kuva 19" descr="Digi- ja väestötietoviraston tunnus">
            <a:extLst>
              <a:ext uri="{FF2B5EF4-FFF2-40B4-BE49-F238E27FC236}">
                <a16:creationId xmlns:a16="http://schemas.microsoft.com/office/drawing/2014/main" id="{AE1B0A49-214F-46E7-B3A9-21110354779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666268" y="5308892"/>
            <a:ext cx="4859464" cy="673684"/>
          </a:xfrm>
          <a:prstGeom prst="rect">
            <a:avLst/>
          </a:prstGeom>
        </p:spPr>
      </p:pic>
    </p:spTree>
    <p:extLst>
      <p:ext uri="{BB962C8B-B14F-4D97-AF65-F5344CB8AC3E}">
        <p14:creationId xmlns:p14="http://schemas.microsoft.com/office/powerpoint/2010/main" val="42413017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Otsikko ja sisältö 3">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26B897C4-4425-4B78-BE34-6A0836CA8575}" type="datetime1">
              <a:rPr lang="fi-FI" smtClean="0"/>
              <a:t>5.12.2024</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70794C75-185B-4AE2-8765-4194C13CFAA1}" type="slidenum">
              <a:rPr lang="fi-FI" smtClean="0"/>
              <a:t>‹#›</a:t>
            </a:fld>
            <a:endParaRPr lang="fi-FI"/>
          </a:p>
        </p:txBody>
      </p:sp>
      <p:grpSp>
        <p:nvGrpSpPr>
          <p:cNvPr id="17" name="Ryhmä 16">
            <a:extLst>
              <a:ext uri="{FF2B5EF4-FFF2-40B4-BE49-F238E27FC236}">
                <a16:creationId xmlns:a16="http://schemas.microsoft.com/office/drawing/2014/main" id="{8F94617B-A202-4DB6-AEC6-402083A88305}"/>
              </a:ext>
            </a:extLst>
          </p:cNvPr>
          <p:cNvGrpSpPr/>
          <p:nvPr/>
        </p:nvGrpSpPr>
        <p:grpSpPr>
          <a:xfrm>
            <a:off x="-3349" y="-1"/>
            <a:ext cx="12196317" cy="184444"/>
            <a:chOff x="-3349" y="-1"/>
            <a:chExt cx="12196317" cy="184444"/>
          </a:xfrm>
        </p:grpSpPr>
        <p:sp>
          <p:nvSpPr>
            <p:cNvPr id="18" name="Suorakulmio 17">
              <a:extLst>
                <a:ext uri="{FF2B5EF4-FFF2-40B4-BE49-F238E27FC236}">
                  <a16:creationId xmlns:a16="http://schemas.microsoft.com/office/drawing/2014/main" id="{D61E8AE6-4EF9-4FF6-B466-70075CA071D9}"/>
                </a:ext>
              </a:extLst>
            </p:cNvPr>
            <p:cNvSpPr/>
            <p:nvPr/>
          </p:nvSpPr>
          <p:spPr>
            <a:xfrm>
              <a:off x="9133255"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319BC257-BDFA-4BA0-B511-860E51A7FBBF}"/>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Suorakulmio 19">
              <a:extLst>
                <a:ext uri="{FF2B5EF4-FFF2-40B4-BE49-F238E27FC236}">
                  <a16:creationId xmlns:a16="http://schemas.microsoft.com/office/drawing/2014/main" id="{6435D7D6-F2B8-4A6A-A634-E3F198167DC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
        <p:nvSpPr>
          <p:cNvPr id="9" name="Otsikko 8">
            <a:extLst>
              <a:ext uri="{FF2B5EF4-FFF2-40B4-BE49-F238E27FC236}">
                <a16:creationId xmlns:a16="http://schemas.microsoft.com/office/drawing/2014/main" id="{317FA683-724A-43D4-9A19-6196648BA020}"/>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39590106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Otsikkodia 4">
    <p:bg>
      <p:bgPr>
        <a:solidFill>
          <a:srgbClr val="003479"/>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506000" y="1058400"/>
            <a:ext cx="9180000" cy="2844000"/>
          </a:xfrm>
          <a:prstGeom prst="rect">
            <a:avLst/>
          </a:prstGeom>
        </p:spPr>
        <p:txBody>
          <a:bodyPr anchor="ctr">
            <a:normAutofit/>
          </a:bodyPr>
          <a:lstStyle>
            <a:lvl1pPr algn="ctr">
              <a:defRPr sz="4800">
                <a:solidFill>
                  <a:schemeClr val="bg1"/>
                </a:solidFill>
              </a:defRPr>
            </a:lvl1pPr>
          </a:lstStyle>
          <a:p>
            <a:r>
              <a:rPr lang="fi-FI"/>
              <a:t>Muokkaa ots. perustyyl. napsautt.</a:t>
            </a:r>
          </a:p>
        </p:txBody>
      </p:sp>
      <p:sp>
        <p:nvSpPr>
          <p:cNvPr id="3" name="Alaotsikko 2"/>
          <p:cNvSpPr>
            <a:spLocks noGrp="1"/>
          </p:cNvSpPr>
          <p:nvPr>
            <p:ph type="subTitle" idx="1"/>
          </p:nvPr>
        </p:nvSpPr>
        <p:spPr>
          <a:xfrm>
            <a:off x="1506000" y="3913200"/>
            <a:ext cx="9180000" cy="798496"/>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CD80F2FF-D2F7-4083-806E-2C39801AB1D0}" type="datetime1">
              <a:rPr lang="fi-FI" smtClean="0"/>
              <a:t>5.12.2024</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cxnSp>
        <p:nvCxnSpPr>
          <p:cNvPr id="15" name="Suora yhdysviiva 14">
            <a:extLst>
              <a:ext uri="{FF2B5EF4-FFF2-40B4-BE49-F238E27FC236}">
                <a16:creationId xmlns:a16="http://schemas.microsoft.com/office/drawing/2014/main" id="{82C5EE30-2825-4F54-A285-C3478FA6782B}"/>
              </a:ext>
            </a:extLst>
          </p:cNvPr>
          <p:cNvCxnSpPr>
            <a:cxnSpLocks/>
          </p:cNvCxnSpPr>
          <p:nvPr/>
        </p:nvCxnSpPr>
        <p:spPr>
          <a:xfrm>
            <a:off x="3396000" y="4711698"/>
            <a:ext cx="5400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6" name="Ryhmä 15">
            <a:extLst>
              <a:ext uri="{FF2B5EF4-FFF2-40B4-BE49-F238E27FC236}">
                <a16:creationId xmlns:a16="http://schemas.microsoft.com/office/drawing/2014/main" id="{72670C36-271B-4D79-868F-3B737A5E3AAB}"/>
              </a:ext>
            </a:extLst>
          </p:cNvPr>
          <p:cNvGrpSpPr/>
          <p:nvPr/>
        </p:nvGrpSpPr>
        <p:grpSpPr bwMode="ltGray">
          <a:xfrm>
            <a:off x="-3349" y="-1"/>
            <a:ext cx="12196317" cy="184444"/>
            <a:chOff x="-3349" y="-1"/>
            <a:chExt cx="12196317" cy="184444"/>
          </a:xfrm>
        </p:grpSpPr>
        <p:sp>
          <p:nvSpPr>
            <p:cNvPr id="17" name="Suorakulmio 16">
              <a:extLst>
                <a:ext uri="{FF2B5EF4-FFF2-40B4-BE49-F238E27FC236}">
                  <a16:creationId xmlns:a16="http://schemas.microsoft.com/office/drawing/2014/main" id="{E04F78F4-5499-49EA-AEF7-18DE888894C9}"/>
                </a:ext>
              </a:extLst>
            </p:cNvPr>
            <p:cNvSpPr/>
            <p:nvPr/>
          </p:nvSpPr>
          <p:spPr bwMode="ltGray">
            <a:xfrm>
              <a:off x="9133255"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8CBF931B-A378-48C8-8824-EC763AA02375}"/>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1550037E-50FC-4D49-AD61-18C6D23A73E2}"/>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13" name="Kuva 12" descr="Digi- ja väestötietoviraston tunnus">
            <a:extLst>
              <a:ext uri="{FF2B5EF4-FFF2-40B4-BE49-F238E27FC236}">
                <a16:creationId xmlns:a16="http://schemas.microsoft.com/office/drawing/2014/main" id="{F17563C3-911C-480B-BA3B-982F8BB121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66267" y="5308892"/>
            <a:ext cx="4859467" cy="673684"/>
          </a:xfrm>
          <a:prstGeom prst="rect">
            <a:avLst/>
          </a:prstGeom>
        </p:spPr>
      </p:pic>
    </p:spTree>
    <p:extLst>
      <p:ext uri="{BB962C8B-B14F-4D97-AF65-F5344CB8AC3E}">
        <p14:creationId xmlns:p14="http://schemas.microsoft.com/office/powerpoint/2010/main" val="12749106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Otsikko ja sisältö 4">
    <p:bg>
      <p:bgPr>
        <a:solidFill>
          <a:srgbClr val="003479"/>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buSzPct val="100000"/>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7" name="Kuva 6" descr="Digi- ja väestötietoviraston tunnus">
            <a:extLst>
              <a:ext uri="{FF2B5EF4-FFF2-40B4-BE49-F238E27FC236}">
                <a16:creationId xmlns:a16="http://schemas.microsoft.com/office/drawing/2014/main" id="{C4443638-77DC-415E-8457-6903AF400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9" name="Päivämäärän paikkamerkki 8">
            <a:extLst>
              <a:ext uri="{FF2B5EF4-FFF2-40B4-BE49-F238E27FC236}">
                <a16:creationId xmlns:a16="http://schemas.microsoft.com/office/drawing/2014/main" id="{73C95146-7C36-438C-9DAE-63479554C773}"/>
              </a:ext>
            </a:extLst>
          </p:cNvPr>
          <p:cNvSpPr>
            <a:spLocks noGrp="1"/>
          </p:cNvSpPr>
          <p:nvPr>
            <p:ph type="dt" sz="half" idx="10"/>
          </p:nvPr>
        </p:nvSpPr>
        <p:spPr/>
        <p:txBody>
          <a:bodyPr/>
          <a:lstStyle>
            <a:lvl1pPr>
              <a:defRPr>
                <a:solidFill>
                  <a:schemeClr val="bg1"/>
                </a:solidFill>
              </a:defRPr>
            </a:lvl1pPr>
          </a:lstStyle>
          <a:p>
            <a:fld id="{74DF5340-EC57-48C8-9446-364438233FA1}" type="datetime1">
              <a:rPr lang="fi-FI" smtClean="0"/>
              <a:t>5.12.2024</a:t>
            </a:fld>
            <a:endParaRPr lang="fi-FI"/>
          </a:p>
        </p:txBody>
      </p:sp>
      <p:sp>
        <p:nvSpPr>
          <p:cNvPr id="10" name="Alatunnisteen paikkamerkki 9">
            <a:extLst>
              <a:ext uri="{FF2B5EF4-FFF2-40B4-BE49-F238E27FC236}">
                <a16:creationId xmlns:a16="http://schemas.microsoft.com/office/drawing/2014/main" id="{C4E047A0-C542-4AB2-8A4A-6BF092042858}"/>
              </a:ext>
            </a:extLst>
          </p:cNvPr>
          <p:cNvSpPr>
            <a:spLocks noGrp="1"/>
          </p:cNvSpPr>
          <p:nvPr>
            <p:ph type="ftr" sz="quarter" idx="11"/>
          </p:nvPr>
        </p:nvSpPr>
        <p:spPr/>
        <p:txBody>
          <a:bodyPr/>
          <a:lstStyle>
            <a:lvl1pPr>
              <a:defRPr>
                <a:solidFill>
                  <a:schemeClr val="bg1"/>
                </a:solidFill>
              </a:defRPr>
            </a:lvl1pPr>
          </a:lstStyle>
          <a:p>
            <a:r>
              <a:rPr lang="fi-FI"/>
              <a:t>VAHTI hyvät käytännöt tukimateriaali</a:t>
            </a:r>
          </a:p>
        </p:txBody>
      </p:sp>
      <p:sp>
        <p:nvSpPr>
          <p:cNvPr id="11" name="Dian numeron paikkamerkki 10">
            <a:extLst>
              <a:ext uri="{FF2B5EF4-FFF2-40B4-BE49-F238E27FC236}">
                <a16:creationId xmlns:a16="http://schemas.microsoft.com/office/drawing/2014/main" id="{7C6DF7F1-2782-4BF5-BDD9-9DE2512D9C9C}"/>
              </a:ext>
            </a:extLst>
          </p:cNvPr>
          <p:cNvSpPr>
            <a:spLocks noGrp="1"/>
          </p:cNvSpPr>
          <p:nvPr>
            <p:ph type="sldNum" sz="quarter" idx="12"/>
          </p:nvPr>
        </p:nvSpPr>
        <p:spPr/>
        <p:txBody>
          <a:bodyPr/>
          <a:lstStyle>
            <a:lvl1pPr>
              <a:defRPr>
                <a:solidFill>
                  <a:schemeClr val="bg1"/>
                </a:solidFill>
              </a:defRPr>
            </a:lvl1pPr>
          </a:lstStyle>
          <a:p>
            <a:fld id="{70794C75-185B-4AE2-8765-4194C13CFAA1}" type="slidenum">
              <a:rPr lang="fi-FI" smtClean="0"/>
              <a:t>‹#›</a:t>
            </a:fld>
            <a:endParaRPr lang="fi-FI"/>
          </a:p>
        </p:txBody>
      </p:sp>
      <p:sp>
        <p:nvSpPr>
          <p:cNvPr id="12" name="Otsikko 11">
            <a:extLst>
              <a:ext uri="{FF2B5EF4-FFF2-40B4-BE49-F238E27FC236}">
                <a16:creationId xmlns:a16="http://schemas.microsoft.com/office/drawing/2014/main" id="{29D14B4B-1952-4EB4-BE05-D7DBE0E5AC6E}"/>
              </a:ext>
            </a:extLst>
          </p:cNvPr>
          <p:cNvSpPr>
            <a:spLocks noGrp="1"/>
          </p:cNvSpPr>
          <p:nvPr>
            <p:ph type="title"/>
          </p:nvPr>
        </p:nvSpPr>
        <p:spPr/>
        <p:txBody>
          <a:bodyPr/>
          <a:lstStyle>
            <a:lvl1pPr>
              <a:defRPr>
                <a:solidFill>
                  <a:schemeClr val="bg1"/>
                </a:solidFill>
              </a:defRPr>
            </a:lvl1pPr>
          </a:lstStyle>
          <a:p>
            <a:r>
              <a:rPr lang="fi-FI"/>
              <a:t>Muokkaa ots. perustyyl. napsautt.</a:t>
            </a:r>
          </a:p>
        </p:txBody>
      </p:sp>
      <p:grpSp>
        <p:nvGrpSpPr>
          <p:cNvPr id="13" name="Ryhmä 12">
            <a:extLst>
              <a:ext uri="{FF2B5EF4-FFF2-40B4-BE49-F238E27FC236}">
                <a16:creationId xmlns:a16="http://schemas.microsoft.com/office/drawing/2014/main" id="{276252AE-2CF1-4BBF-A63E-C70F8FC9BDEE}"/>
              </a:ext>
            </a:extLst>
          </p:cNvPr>
          <p:cNvGrpSpPr/>
          <p:nvPr/>
        </p:nvGrpSpPr>
        <p:grpSpPr bwMode="ltGray">
          <a:xfrm>
            <a:off x="-3349" y="-1"/>
            <a:ext cx="12196317" cy="184444"/>
            <a:chOff x="-3349" y="-1"/>
            <a:chExt cx="12196317" cy="184444"/>
          </a:xfrm>
        </p:grpSpPr>
        <p:sp>
          <p:nvSpPr>
            <p:cNvPr id="14" name="Suorakulmio 13">
              <a:extLst>
                <a:ext uri="{FF2B5EF4-FFF2-40B4-BE49-F238E27FC236}">
                  <a16:creationId xmlns:a16="http://schemas.microsoft.com/office/drawing/2014/main" id="{F0691BA8-97ED-4C1E-B671-B57D99B50E29}"/>
                </a:ext>
              </a:extLst>
            </p:cNvPr>
            <p:cNvSpPr/>
            <p:nvPr/>
          </p:nvSpPr>
          <p:spPr bwMode="ltGray">
            <a:xfrm>
              <a:off x="9133255"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7BF4DEF5-5281-4B18-A141-F2C1BC2382EF}"/>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1208DDC4-E1CA-411C-9D22-8E454B642C89}"/>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14788275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Otsikko ja sisältö 5">
    <p:bg>
      <p:bgPr>
        <a:solidFill>
          <a:srgbClr val="003479"/>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buSzPct val="100000"/>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uorakulmio 3">
            <a:extLst>
              <a:ext uri="{FF2B5EF4-FFF2-40B4-BE49-F238E27FC236}">
                <a16:creationId xmlns:a16="http://schemas.microsoft.com/office/drawing/2014/main" id="{FE9852A5-07E6-4376-9C1D-4E4448897750}"/>
              </a:ext>
            </a:extLst>
          </p:cNvPr>
          <p:cNvSpPr/>
          <p:nvPr/>
        </p:nvSpPr>
        <p:spPr bwMode="hidden">
          <a:xfrm>
            <a:off x="11264201" y="0"/>
            <a:ext cx="927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C7989676-AC66-4486-B6C9-E63F3E498754}"/>
              </a:ext>
            </a:extLst>
          </p:cNvPr>
          <p:cNvSpPr/>
          <p:nvPr/>
        </p:nvSpPr>
        <p:spPr bwMode="hidden">
          <a:xfrm>
            <a:off x="11264202" y="0"/>
            <a:ext cx="927797" cy="1686459"/>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Suorakulmio 5">
            <a:extLst>
              <a:ext uri="{FF2B5EF4-FFF2-40B4-BE49-F238E27FC236}">
                <a16:creationId xmlns:a16="http://schemas.microsoft.com/office/drawing/2014/main" id="{3FF2E058-7E75-48EC-8C1F-2FF757FB989E}"/>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6" descr="Digi- ja väestötietoviraston tunnus">
            <a:extLst>
              <a:ext uri="{FF2B5EF4-FFF2-40B4-BE49-F238E27FC236}">
                <a16:creationId xmlns:a16="http://schemas.microsoft.com/office/drawing/2014/main" id="{C4443638-77DC-415E-8457-6903AF400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8" name="Suorakulmio 7">
            <a:extLst>
              <a:ext uri="{FF2B5EF4-FFF2-40B4-BE49-F238E27FC236}">
                <a16:creationId xmlns:a16="http://schemas.microsoft.com/office/drawing/2014/main" id="{7BF0A0FF-7D18-40A5-A791-8CA709157671}"/>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Päivämäärän paikkamerkki 8">
            <a:extLst>
              <a:ext uri="{FF2B5EF4-FFF2-40B4-BE49-F238E27FC236}">
                <a16:creationId xmlns:a16="http://schemas.microsoft.com/office/drawing/2014/main" id="{73C95146-7C36-438C-9DAE-63479554C773}"/>
              </a:ext>
            </a:extLst>
          </p:cNvPr>
          <p:cNvSpPr>
            <a:spLocks noGrp="1"/>
          </p:cNvSpPr>
          <p:nvPr>
            <p:ph type="dt" sz="half" idx="10"/>
          </p:nvPr>
        </p:nvSpPr>
        <p:spPr/>
        <p:txBody>
          <a:bodyPr/>
          <a:lstStyle>
            <a:lvl1pPr>
              <a:defRPr>
                <a:solidFill>
                  <a:schemeClr val="bg1"/>
                </a:solidFill>
              </a:defRPr>
            </a:lvl1pPr>
          </a:lstStyle>
          <a:p>
            <a:fld id="{4857D5EB-3174-4007-8C21-632522B70E80}" type="datetime1">
              <a:rPr lang="fi-FI" smtClean="0"/>
              <a:t>5.12.2024</a:t>
            </a:fld>
            <a:endParaRPr lang="fi-FI"/>
          </a:p>
        </p:txBody>
      </p:sp>
      <p:sp>
        <p:nvSpPr>
          <p:cNvPr id="10" name="Alatunnisteen paikkamerkki 9">
            <a:extLst>
              <a:ext uri="{FF2B5EF4-FFF2-40B4-BE49-F238E27FC236}">
                <a16:creationId xmlns:a16="http://schemas.microsoft.com/office/drawing/2014/main" id="{C4E047A0-C542-4AB2-8A4A-6BF092042858}"/>
              </a:ext>
            </a:extLst>
          </p:cNvPr>
          <p:cNvSpPr>
            <a:spLocks noGrp="1"/>
          </p:cNvSpPr>
          <p:nvPr>
            <p:ph type="ftr" sz="quarter" idx="11"/>
          </p:nvPr>
        </p:nvSpPr>
        <p:spPr/>
        <p:txBody>
          <a:bodyPr/>
          <a:lstStyle>
            <a:lvl1pPr>
              <a:defRPr>
                <a:solidFill>
                  <a:schemeClr val="bg1"/>
                </a:solidFill>
              </a:defRPr>
            </a:lvl1pPr>
          </a:lstStyle>
          <a:p>
            <a:r>
              <a:rPr lang="fi-FI"/>
              <a:t>VAHTI hyvät käytännöt tukimateriaali</a:t>
            </a:r>
          </a:p>
        </p:txBody>
      </p:sp>
      <p:sp>
        <p:nvSpPr>
          <p:cNvPr id="11" name="Dian numeron paikkamerkki 10">
            <a:extLst>
              <a:ext uri="{FF2B5EF4-FFF2-40B4-BE49-F238E27FC236}">
                <a16:creationId xmlns:a16="http://schemas.microsoft.com/office/drawing/2014/main" id="{7C6DF7F1-2782-4BF5-BDD9-9DE2512D9C9C}"/>
              </a:ext>
            </a:extLst>
          </p:cNvPr>
          <p:cNvSpPr>
            <a:spLocks noGrp="1"/>
          </p:cNvSpPr>
          <p:nvPr>
            <p:ph type="sldNum" sz="quarter" idx="12"/>
          </p:nvPr>
        </p:nvSpPr>
        <p:spPr/>
        <p:txBody>
          <a:bodyPr/>
          <a:lstStyle>
            <a:lvl1pPr>
              <a:defRPr>
                <a:solidFill>
                  <a:schemeClr val="bg1"/>
                </a:solidFill>
              </a:defRPr>
            </a:lvl1pPr>
          </a:lstStyle>
          <a:p>
            <a:fld id="{70794C75-185B-4AE2-8765-4194C13CFAA1}" type="slidenum">
              <a:rPr lang="fi-FI" smtClean="0"/>
              <a:t>‹#›</a:t>
            </a:fld>
            <a:endParaRPr lang="fi-FI"/>
          </a:p>
        </p:txBody>
      </p:sp>
      <p:sp>
        <p:nvSpPr>
          <p:cNvPr id="12" name="Otsikko 11">
            <a:extLst>
              <a:ext uri="{FF2B5EF4-FFF2-40B4-BE49-F238E27FC236}">
                <a16:creationId xmlns:a16="http://schemas.microsoft.com/office/drawing/2014/main" id="{29D14B4B-1952-4EB4-BE05-D7DBE0E5AC6E}"/>
              </a:ext>
            </a:extLst>
          </p:cNvPr>
          <p:cNvSpPr>
            <a:spLocks noGrp="1"/>
          </p:cNvSpPr>
          <p:nvPr>
            <p:ph type="title"/>
          </p:nvPr>
        </p:nvSpPr>
        <p:spPr/>
        <p:txBody>
          <a:bodyPr/>
          <a:lstStyle>
            <a:lvl1pPr>
              <a:defRPr>
                <a:solidFill>
                  <a:schemeClr val="bg1"/>
                </a:solidFill>
              </a:defRPr>
            </a:lvl1pPr>
          </a:lstStyle>
          <a:p>
            <a:r>
              <a:rPr lang="fi-FI"/>
              <a:t>Muokkaa ots. perustyyl. napsautt.</a:t>
            </a:r>
          </a:p>
        </p:txBody>
      </p:sp>
    </p:spTree>
    <p:extLst>
      <p:ext uri="{BB962C8B-B14F-4D97-AF65-F5344CB8AC3E}">
        <p14:creationId xmlns:p14="http://schemas.microsoft.com/office/powerpoint/2010/main" val="34231093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84000"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Sisällön paikkamerkki 5"/>
          <p:cNvSpPr>
            <a:spLocks noGrp="1"/>
          </p:cNvSpPr>
          <p:nvPr>
            <p:ph sz="quarter" idx="11"/>
          </p:nvPr>
        </p:nvSpPr>
        <p:spPr>
          <a:xfrm>
            <a:off x="5908965"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91F53704-24E9-4566-A8BE-B6E137802D04}" type="datetime1">
              <a:rPr lang="fi-FI" smtClean="0"/>
              <a:t>5.12.2024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A926AF69-340F-4339-875D-0E52781B70E4}"/>
              </a:ext>
            </a:extLst>
          </p:cNvPr>
          <p:cNvSpPr>
            <a:spLocks noGrp="1"/>
          </p:cNvSpPr>
          <p:nvPr>
            <p:ph type="title"/>
          </p:nvPr>
        </p:nvSpPr>
        <p:spPr/>
        <p:txBody>
          <a:bodyPr/>
          <a:lstStyle/>
          <a:p>
            <a:r>
              <a:rPr lang="fi-FI"/>
              <a:t>Muokkaa ots. perustyyl. napsautt.</a:t>
            </a:r>
          </a:p>
        </p:txBody>
      </p:sp>
      <p:sp>
        <p:nvSpPr>
          <p:cNvPr id="9" name="Suorakulmio 8">
            <a:extLst>
              <a:ext uri="{FF2B5EF4-FFF2-40B4-BE49-F238E27FC236}">
                <a16:creationId xmlns:a16="http://schemas.microsoft.com/office/drawing/2014/main" id="{D159EC23-32AC-4A57-B362-E986AE830BEB}"/>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5D478EBF-7260-4333-A3DA-1A3FAB789462}"/>
              </a:ext>
            </a:extLst>
          </p:cNvPr>
          <p:cNvSpPr/>
          <p:nvPr/>
        </p:nvSpPr>
        <p:spPr bwMode="hidden">
          <a:xfrm>
            <a:off x="11264202" y="0"/>
            <a:ext cx="927797" cy="1686459"/>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Kuva 11" descr="Digi- ja väestötietoviraston tunnus">
            <a:extLst>
              <a:ext uri="{FF2B5EF4-FFF2-40B4-BE49-F238E27FC236}">
                <a16:creationId xmlns:a16="http://schemas.microsoft.com/office/drawing/2014/main" id="{8AA85937-5B2E-4F41-81B0-ED5CC46DCF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3" name="Ryhmä 12">
            <a:extLst>
              <a:ext uri="{FF2B5EF4-FFF2-40B4-BE49-F238E27FC236}">
                <a16:creationId xmlns:a16="http://schemas.microsoft.com/office/drawing/2014/main" id="{57145983-7A52-449A-B262-21F547B26B93}"/>
              </a:ext>
            </a:extLst>
          </p:cNvPr>
          <p:cNvGrpSpPr/>
          <p:nvPr/>
        </p:nvGrpSpPr>
        <p:grpSpPr bwMode="hidden">
          <a:xfrm>
            <a:off x="11264198" y="1686458"/>
            <a:ext cx="927802" cy="1742542"/>
            <a:chOff x="11264198" y="1686458"/>
            <a:chExt cx="927802" cy="1742542"/>
          </a:xfrm>
        </p:grpSpPr>
        <p:sp>
          <p:nvSpPr>
            <p:cNvPr id="14" name="Suorakulmio 13">
              <a:extLst>
                <a:ext uri="{FF2B5EF4-FFF2-40B4-BE49-F238E27FC236}">
                  <a16:creationId xmlns:a16="http://schemas.microsoft.com/office/drawing/2014/main" id="{74E45BEC-ABB1-4C14-8C86-4238C511AA46}"/>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54E4311F-16F3-4D91-A9F1-55ACC07B1FC9}"/>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42442499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Kaksi sisältökohdetta 2">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84000"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Sisällön paikkamerkki 5"/>
          <p:cNvSpPr>
            <a:spLocks noGrp="1"/>
          </p:cNvSpPr>
          <p:nvPr>
            <p:ph sz="quarter" idx="11"/>
          </p:nvPr>
        </p:nvSpPr>
        <p:spPr>
          <a:xfrm>
            <a:off x="5908965"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C29D9374-069C-4C90-B9BD-B1DC6278585E}" type="datetime1">
              <a:rPr lang="fi-FI" smtClean="0"/>
              <a:t>5.12.2024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A926AF69-340F-4339-875D-0E52781B70E4}"/>
              </a:ext>
            </a:extLst>
          </p:cNvPr>
          <p:cNvSpPr>
            <a:spLocks noGrp="1"/>
          </p:cNvSpPr>
          <p:nvPr>
            <p:ph type="title"/>
          </p:nvPr>
        </p:nvSpPr>
        <p:spPr/>
        <p:txBody>
          <a:bodyPr/>
          <a:lstStyle/>
          <a:p>
            <a:r>
              <a:rPr lang="fi-FI"/>
              <a:t>Muokkaa ots. perustyyl. napsautt.</a:t>
            </a:r>
          </a:p>
        </p:txBody>
      </p:sp>
      <p:grpSp>
        <p:nvGrpSpPr>
          <p:cNvPr id="20" name="Ryhmä 19">
            <a:extLst>
              <a:ext uri="{FF2B5EF4-FFF2-40B4-BE49-F238E27FC236}">
                <a16:creationId xmlns:a16="http://schemas.microsoft.com/office/drawing/2014/main" id="{B2D0249D-8315-41B1-9780-9DAB2DB354D0}"/>
              </a:ext>
            </a:extLst>
          </p:cNvPr>
          <p:cNvGrpSpPr/>
          <p:nvPr/>
        </p:nvGrpSpPr>
        <p:grpSpPr>
          <a:xfrm>
            <a:off x="-3349" y="-1"/>
            <a:ext cx="12196317" cy="184444"/>
            <a:chOff x="-3349" y="-1"/>
            <a:chExt cx="12196317" cy="184444"/>
          </a:xfrm>
        </p:grpSpPr>
        <p:sp>
          <p:nvSpPr>
            <p:cNvPr id="21" name="Suorakulmio 20">
              <a:extLst>
                <a:ext uri="{FF2B5EF4-FFF2-40B4-BE49-F238E27FC236}">
                  <a16:creationId xmlns:a16="http://schemas.microsoft.com/office/drawing/2014/main" id="{AED9E84E-5216-47DA-ADD8-5D15C1AC3B41}"/>
                </a:ext>
              </a:extLst>
            </p:cNvPr>
            <p:cNvSpPr/>
            <p:nvPr/>
          </p:nvSpPr>
          <p:spPr>
            <a:xfrm>
              <a:off x="9133255"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Suorakulmio 21">
              <a:extLst>
                <a:ext uri="{FF2B5EF4-FFF2-40B4-BE49-F238E27FC236}">
                  <a16:creationId xmlns:a16="http://schemas.microsoft.com/office/drawing/2014/main" id="{67F5547C-7954-4F4D-AC74-4A6EA2875AAC}"/>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Suorakulmio 22">
              <a:extLst>
                <a:ext uri="{FF2B5EF4-FFF2-40B4-BE49-F238E27FC236}">
                  <a16:creationId xmlns:a16="http://schemas.microsoft.com/office/drawing/2014/main" id="{87BBA05F-9F93-4AA6-84F8-33F19AED12C9}"/>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5585754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Kuva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7E8B0C-E577-4695-957B-1C995442E487}"/>
              </a:ext>
            </a:extLst>
          </p:cNvPr>
          <p:cNvSpPr>
            <a:spLocks noGrp="1"/>
          </p:cNvSpPr>
          <p:nvPr>
            <p:ph type="title" hasCustomPrompt="1"/>
          </p:nvPr>
        </p:nvSpPr>
        <p:spPr>
          <a:xfrm>
            <a:off x="6552000" y="144000"/>
            <a:ext cx="5040000" cy="1224000"/>
          </a:xfrm>
        </p:spPr>
        <p:txBody>
          <a:bodyPr/>
          <a:lstStyle>
            <a:lvl1pPr>
              <a:defRPr/>
            </a:lvl1pPr>
          </a:lstStyle>
          <a:p>
            <a:r>
              <a:rPr lang="fi-FI"/>
              <a:t>Lisää otsikko</a:t>
            </a:r>
          </a:p>
        </p:txBody>
      </p:sp>
      <p:sp>
        <p:nvSpPr>
          <p:cNvPr id="6" name="Sisällön paikkamerkki 5"/>
          <p:cNvSpPr>
            <a:spLocks noGrp="1"/>
          </p:cNvSpPr>
          <p:nvPr>
            <p:ph sz="quarter" idx="10"/>
          </p:nvPr>
        </p:nvSpPr>
        <p:spPr>
          <a:xfrm>
            <a:off x="6552000" y="1692000"/>
            <a:ext cx="5040000" cy="417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0"/>
            <a:ext cx="6098400" cy="6858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DFB64A7D-F05B-4497-8ABF-FF52B5A77469}" type="datetime1">
              <a:rPr lang="fi-FI" smtClean="0"/>
              <a:t>5.12.2024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Tree>
    <p:extLst>
      <p:ext uri="{BB962C8B-B14F-4D97-AF65-F5344CB8AC3E}">
        <p14:creationId xmlns:p14="http://schemas.microsoft.com/office/powerpoint/2010/main" val="1320690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Otsikkodia 2">
    <p:spTree>
      <p:nvGrpSpPr>
        <p:cNvPr id="1" name=""/>
        <p:cNvGrpSpPr/>
        <p:nvPr/>
      </p:nvGrpSpPr>
      <p:grpSpPr>
        <a:xfrm>
          <a:off x="0" y="0"/>
          <a:ext cx="0" cy="0"/>
          <a:chOff x="0" y="0"/>
          <a:chExt cx="0" cy="0"/>
        </a:xfrm>
      </p:grpSpPr>
      <p:grpSp>
        <p:nvGrpSpPr>
          <p:cNvPr id="11" name="Ryhmä 10">
            <a:extLst>
              <a:ext uri="{FF2B5EF4-FFF2-40B4-BE49-F238E27FC236}">
                <a16:creationId xmlns:a16="http://schemas.microsoft.com/office/drawing/2014/main" id="{1AAE8461-27C3-48BB-884E-254EC69565A4}"/>
              </a:ext>
            </a:extLst>
          </p:cNvPr>
          <p:cNvGrpSpPr/>
          <p:nvPr/>
        </p:nvGrpSpPr>
        <p:grpSpPr bwMode="hidden">
          <a:xfrm>
            <a:off x="-3349" y="4984860"/>
            <a:ext cx="6099349" cy="1901629"/>
            <a:chOff x="6092650" y="4984860"/>
            <a:chExt cx="6099349" cy="1901629"/>
          </a:xfrm>
        </p:grpSpPr>
        <p:sp>
          <p:nvSpPr>
            <p:cNvPr id="12" name="Suorakulmio 11">
              <a:extLst>
                <a:ext uri="{FF2B5EF4-FFF2-40B4-BE49-F238E27FC236}">
                  <a16:creationId xmlns:a16="http://schemas.microsoft.com/office/drawing/2014/main" id="{DDD24831-56B3-4858-8245-BDBC00D34678}"/>
                </a:ext>
              </a:extLst>
            </p:cNvPr>
            <p:cNvSpPr/>
            <p:nvPr/>
          </p:nvSpPr>
          <p:spPr bwMode="hidden">
            <a:xfrm>
              <a:off x="6092650" y="4984860"/>
              <a:ext cx="6099349" cy="1901629"/>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3" name="Kuva 12">
              <a:extLst>
                <a:ext uri="{FF2B5EF4-FFF2-40B4-BE49-F238E27FC236}">
                  <a16:creationId xmlns:a16="http://schemas.microsoft.com/office/drawing/2014/main" id="{3980747E-B0CF-43D8-8074-5A74416AEE6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bwMode="hidden">
            <a:xfrm>
              <a:off x="7773544" y="5224614"/>
              <a:ext cx="2787211" cy="1278482"/>
            </a:xfrm>
            <a:prstGeom prst="rect">
              <a:avLst/>
            </a:prstGeom>
          </p:spPr>
        </p:pic>
      </p:grpSp>
      <p:sp>
        <p:nvSpPr>
          <p:cNvPr id="2" name="Otsikko 1"/>
          <p:cNvSpPr>
            <a:spLocks noGrp="1"/>
          </p:cNvSpPr>
          <p:nvPr>
            <p:ph type="ctrTitle"/>
          </p:nvPr>
        </p:nvSpPr>
        <p:spPr>
          <a:xfrm>
            <a:off x="1506000" y="467600"/>
            <a:ext cx="9180000" cy="2844000"/>
          </a:xfrm>
          <a:prstGeom prst="rect">
            <a:avLst/>
          </a:prstGeom>
        </p:spPr>
        <p:txBody>
          <a:bodyPr anchor="ctr">
            <a:normAutofit/>
          </a:bodyPr>
          <a:lstStyle>
            <a:lvl1pPr algn="ctr">
              <a:defRPr sz="4800">
                <a:solidFill>
                  <a:schemeClr val="tx2"/>
                </a:solidFill>
              </a:defRPr>
            </a:lvl1pPr>
          </a:lstStyle>
          <a:p>
            <a:r>
              <a:rPr lang="fi-FI"/>
              <a:t>Muokkaa ots. perustyyl. napsautt.</a:t>
            </a:r>
          </a:p>
        </p:txBody>
      </p:sp>
      <p:sp>
        <p:nvSpPr>
          <p:cNvPr id="3" name="Alaotsikko 2"/>
          <p:cNvSpPr>
            <a:spLocks noGrp="1"/>
          </p:cNvSpPr>
          <p:nvPr>
            <p:ph type="subTitle" idx="1"/>
          </p:nvPr>
        </p:nvSpPr>
        <p:spPr>
          <a:xfrm>
            <a:off x="1506000" y="3528000"/>
            <a:ext cx="9180000" cy="1440000"/>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5" name="Suorakulmio 4">
            <a:extLst>
              <a:ext uri="{FF2B5EF4-FFF2-40B4-BE49-F238E27FC236}">
                <a16:creationId xmlns:a16="http://schemas.microsoft.com/office/drawing/2014/main" id="{32CCB011-E2E3-4F2E-83BF-B901E38D14D9}"/>
              </a:ext>
            </a:extLst>
          </p:cNvPr>
          <p:cNvSpPr/>
          <p:nvPr/>
        </p:nvSpPr>
        <p:spPr bwMode="hidden">
          <a:xfrm>
            <a:off x="9140651" y="4984860"/>
            <a:ext cx="3048000" cy="1873140"/>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9" name="Ryhmä 8">
            <a:extLst>
              <a:ext uri="{FF2B5EF4-FFF2-40B4-BE49-F238E27FC236}">
                <a16:creationId xmlns:a16="http://schemas.microsoft.com/office/drawing/2014/main" id="{BD8827BF-3D6D-4DF5-A30D-9A04A94C6FC0}"/>
              </a:ext>
            </a:extLst>
          </p:cNvPr>
          <p:cNvGrpSpPr/>
          <p:nvPr/>
        </p:nvGrpSpPr>
        <p:grpSpPr bwMode="hidden">
          <a:xfrm>
            <a:off x="6092651" y="4984860"/>
            <a:ext cx="3051349" cy="1873140"/>
            <a:chOff x="6092651" y="4984860"/>
            <a:chExt cx="3051349" cy="1873140"/>
          </a:xfrm>
        </p:grpSpPr>
        <p:sp>
          <p:nvSpPr>
            <p:cNvPr id="4" name="Suorakulmio 3">
              <a:extLst>
                <a:ext uri="{FF2B5EF4-FFF2-40B4-BE49-F238E27FC236}">
                  <a16:creationId xmlns:a16="http://schemas.microsoft.com/office/drawing/2014/main" id="{C3AABAE7-AA34-46B1-9B89-F0544A5D02B3}"/>
                </a:ext>
              </a:extLst>
            </p:cNvPr>
            <p:cNvSpPr/>
            <p:nvPr/>
          </p:nvSpPr>
          <p:spPr bwMode="hidden">
            <a:xfrm>
              <a:off x="6092651" y="4984860"/>
              <a:ext cx="3048000" cy="18731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Suorakulmio 6">
              <a:extLst>
                <a:ext uri="{FF2B5EF4-FFF2-40B4-BE49-F238E27FC236}">
                  <a16:creationId xmlns:a16="http://schemas.microsoft.com/office/drawing/2014/main" id="{92FDD505-F205-4559-B3F6-FCCB77DF07F2}"/>
                </a:ext>
              </a:extLst>
            </p:cNvPr>
            <p:cNvSpPr/>
            <p:nvPr/>
          </p:nvSpPr>
          <p:spPr bwMode="hidden">
            <a:xfrm>
              <a:off x="6096000" y="4984860"/>
              <a:ext cx="3048000" cy="1873140"/>
            </a:xfrm>
            <a:prstGeom prst="rect">
              <a:avLst/>
            </a:prstGeom>
            <a:blipFill dpi="0" rotWithShape="1">
              <a:blip r:embed="rId4">
                <a:extLst>
                  <a:ext uri="{96DAC541-7B7A-43D3-8B79-37D633B846F1}">
                    <asvg:svgBlip xmlns:asvg="http://schemas.microsoft.com/office/drawing/2016/SVG/main" r:embed="rId5"/>
                  </a:ext>
                </a:extLst>
              </a:blip>
              <a:srcRect/>
              <a:tile tx="374650" ty="26035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pic>
        <p:nvPicPr>
          <p:cNvPr id="10" name="Kuva 9" descr="Digi- ja väestötietoviraston tunnus">
            <a:extLst>
              <a:ext uri="{FF2B5EF4-FFF2-40B4-BE49-F238E27FC236}">
                <a16:creationId xmlns:a16="http://schemas.microsoft.com/office/drawing/2014/main" id="{A69693A0-DB37-4870-BE10-D8B37247FC1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bwMode="black">
          <a:xfrm>
            <a:off x="1677545" y="5224614"/>
            <a:ext cx="2787211" cy="1278482"/>
          </a:xfrm>
          <a:prstGeom prst="rect">
            <a:avLst/>
          </a:prstGeom>
        </p:spPr>
      </p:pic>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C9CEB19C-B56A-4A69-B323-CB77763CF883}" type="datetime1">
              <a:rPr lang="fi-FI" smtClean="0"/>
              <a:t>5.12.2024</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spTree>
    <p:extLst>
      <p:ext uri="{BB962C8B-B14F-4D97-AF65-F5344CB8AC3E}">
        <p14:creationId xmlns:p14="http://schemas.microsoft.com/office/powerpoint/2010/main" val="37328816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Kuva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53AF88-2FB5-4066-A63D-AF08E623331F}"/>
              </a:ext>
            </a:extLst>
          </p:cNvPr>
          <p:cNvSpPr>
            <a:spLocks noGrp="1"/>
          </p:cNvSpPr>
          <p:nvPr>
            <p:ph type="title" hasCustomPrompt="1"/>
          </p:nvPr>
        </p:nvSpPr>
        <p:spPr>
          <a:xfrm>
            <a:off x="6552000" y="144000"/>
            <a:ext cx="5040000" cy="1224000"/>
          </a:xfrm>
        </p:spPr>
        <p:txBody>
          <a:bodyPr/>
          <a:lstStyle>
            <a:lvl1pPr>
              <a:defRPr/>
            </a:lvl1pPr>
          </a:lstStyle>
          <a:p>
            <a:r>
              <a:rPr lang="fi-FI"/>
              <a:t>Lisää otsikko</a:t>
            </a:r>
          </a:p>
        </p:txBody>
      </p:sp>
      <p:sp>
        <p:nvSpPr>
          <p:cNvPr id="6" name="Sisällön paikkamerkki 5"/>
          <p:cNvSpPr>
            <a:spLocks noGrp="1"/>
          </p:cNvSpPr>
          <p:nvPr>
            <p:ph sz="quarter" idx="10"/>
          </p:nvPr>
        </p:nvSpPr>
        <p:spPr>
          <a:xfrm>
            <a:off x="6552000" y="1980000"/>
            <a:ext cx="5040000" cy="417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177800"/>
            <a:ext cx="6098400" cy="6696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B4A0C1D1-2ECA-4A71-8B83-52915EAC1FF6}" type="datetime1">
              <a:rPr lang="fi-FI" smtClean="0"/>
              <a:t>5.12.2024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grpSp>
        <p:nvGrpSpPr>
          <p:cNvPr id="8" name="Ryhmä 7">
            <a:extLst>
              <a:ext uri="{FF2B5EF4-FFF2-40B4-BE49-F238E27FC236}">
                <a16:creationId xmlns:a16="http://schemas.microsoft.com/office/drawing/2014/main" id="{0B889DA2-6ABB-4EFE-B6AF-612F35A91766}"/>
              </a:ext>
            </a:extLst>
          </p:cNvPr>
          <p:cNvGrpSpPr/>
          <p:nvPr/>
        </p:nvGrpSpPr>
        <p:grpSpPr>
          <a:xfrm>
            <a:off x="-3349" y="-1"/>
            <a:ext cx="12196317" cy="184444"/>
            <a:chOff x="-3349" y="-1"/>
            <a:chExt cx="12196317" cy="184444"/>
          </a:xfrm>
        </p:grpSpPr>
        <p:sp>
          <p:nvSpPr>
            <p:cNvPr id="10" name="Suorakulmio 9">
              <a:extLst>
                <a:ext uri="{FF2B5EF4-FFF2-40B4-BE49-F238E27FC236}">
                  <a16:creationId xmlns:a16="http://schemas.microsoft.com/office/drawing/2014/main" id="{81249EA6-2B9B-476A-8613-FA520AA1D78E}"/>
                </a:ext>
              </a:extLst>
            </p:cNvPr>
            <p:cNvSpPr/>
            <p:nvPr/>
          </p:nvSpPr>
          <p:spPr>
            <a:xfrm>
              <a:off x="9133255"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8F358FB2-A4DC-4AC9-8D4C-4F349A6FDCA6}"/>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06FFC29D-9168-46DC-98B8-6113FC96D5D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2066796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Osan ylätunniste">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583018"/>
            <a:ext cx="7831000" cy="3780000"/>
          </a:xfrm>
          <a:prstGeom prst="rect">
            <a:avLst/>
          </a:prstGeom>
        </p:spPr>
        <p:txBody>
          <a:bodyPr anchor="ctr">
            <a:normAutofit/>
          </a:bodyPr>
          <a:lstStyle>
            <a:lvl1pPr>
              <a:defRPr sz="4800">
                <a:solidFill>
                  <a:schemeClr val="bg1"/>
                </a:solidFill>
              </a:defRPr>
            </a:lvl1pPr>
          </a:lstStyle>
          <a:p>
            <a:r>
              <a:rPr lang="fi-FI"/>
              <a:t>Muokkaa ots. perustyyl. napsautt.</a:t>
            </a:r>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4" name="Suorakulmio 3">
            <a:extLst>
              <a:ext uri="{FF2B5EF4-FFF2-40B4-BE49-F238E27FC236}">
                <a16:creationId xmlns:a16="http://schemas.microsoft.com/office/drawing/2014/main" id="{0131D400-A51F-4E9A-8776-CC32B0896B0D}"/>
              </a:ext>
            </a:extLst>
          </p:cNvPr>
          <p:cNvSpPr/>
          <p:nvPr/>
        </p:nvSpPr>
        <p:spPr bwMode="hidden">
          <a:xfrm>
            <a:off x="9537540" y="0"/>
            <a:ext cx="26544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C1194658-33A7-428A-94A4-3B04F135436C}"/>
              </a:ext>
            </a:extLst>
          </p:cNvPr>
          <p:cNvSpPr/>
          <p:nvPr/>
        </p:nvSpPr>
        <p:spPr bwMode="hidden">
          <a:xfrm>
            <a:off x="9537538" y="0"/>
            <a:ext cx="2654462" cy="1686459"/>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DD8B682A-67E4-46A6-BF9B-BB9CFF0FF7D4}"/>
              </a:ext>
            </a:extLst>
          </p:cNvPr>
          <p:cNvGrpSpPr/>
          <p:nvPr/>
        </p:nvGrpSpPr>
        <p:grpSpPr bwMode="hidden">
          <a:xfrm>
            <a:off x="9537538" y="1686458"/>
            <a:ext cx="2654462" cy="3485083"/>
            <a:chOff x="9537538" y="1686458"/>
            <a:chExt cx="2654462" cy="3485083"/>
          </a:xfrm>
        </p:grpSpPr>
        <p:sp>
          <p:nvSpPr>
            <p:cNvPr id="8" name="Suorakulmio 7">
              <a:extLst>
                <a:ext uri="{FF2B5EF4-FFF2-40B4-BE49-F238E27FC236}">
                  <a16:creationId xmlns:a16="http://schemas.microsoft.com/office/drawing/2014/main" id="{E0F50E4C-D7C1-4D38-8956-62CA7B75DA2C}"/>
                </a:ext>
              </a:extLst>
            </p:cNvPr>
            <p:cNvSpPr/>
            <p:nvPr/>
          </p:nvSpPr>
          <p:spPr bwMode="hidden">
            <a:xfrm>
              <a:off x="9537539" y="1686459"/>
              <a:ext cx="2654461" cy="3485082"/>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752EF954-A7E9-4DC0-8EB8-7520B2D8E250}"/>
                </a:ext>
              </a:extLst>
            </p:cNvPr>
            <p:cNvSpPr/>
            <p:nvPr/>
          </p:nvSpPr>
          <p:spPr bwMode="hidden">
            <a:xfrm>
              <a:off x="9537538" y="1686458"/>
              <a:ext cx="2654462" cy="3485081"/>
            </a:xfrm>
            <a:prstGeom prst="rect">
              <a:avLst/>
            </a:prstGeom>
            <a:blipFill dpi="0" rotWithShape="1">
              <a:blip r:embed="rId4">
                <a:extLst>
                  <a:ext uri="{96DAC541-7B7A-43D3-8B79-37D633B846F1}">
                    <asvg:svgBlip xmlns:asvg="http://schemas.microsoft.com/office/drawing/2016/SVG/main" r:embed="rId5"/>
                  </a:ext>
                </a:extLst>
              </a:blip>
              <a:srcRect/>
              <a:tile tx="0" ty="25400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1EB51D4C-DFF0-49E3-94DC-74F58D391095}" type="datetime1">
              <a:rPr lang="fi-FI" smtClean="0"/>
              <a:t>5.12.2024</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312487223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Osan ylätunniste 2">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583018"/>
            <a:ext cx="7831000" cy="3780000"/>
          </a:xfrm>
          <a:prstGeom prst="rect">
            <a:avLst/>
          </a:prstGeom>
        </p:spPr>
        <p:txBody>
          <a:bodyPr anchor="ctr">
            <a:normAutofit/>
          </a:bodyPr>
          <a:lstStyle>
            <a:lvl1pPr>
              <a:defRPr sz="4800">
                <a:solidFill>
                  <a:srgbClr val="E30450"/>
                </a:solidFill>
              </a:defRPr>
            </a:lvl1pPr>
          </a:lstStyle>
          <a:p>
            <a:r>
              <a:rPr lang="fi-FI"/>
              <a:t>Muokkaa ots. perustyyl. napsautt.</a:t>
            </a:r>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4" name="Suorakulmio 3">
            <a:extLst>
              <a:ext uri="{FF2B5EF4-FFF2-40B4-BE49-F238E27FC236}">
                <a16:creationId xmlns:a16="http://schemas.microsoft.com/office/drawing/2014/main" id="{0131D400-A51F-4E9A-8776-CC32B0896B0D}"/>
              </a:ext>
            </a:extLst>
          </p:cNvPr>
          <p:cNvSpPr/>
          <p:nvPr/>
        </p:nvSpPr>
        <p:spPr bwMode="hidden">
          <a:xfrm>
            <a:off x="9537540" y="0"/>
            <a:ext cx="2654462"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C1194658-33A7-428A-94A4-3B04F135436C}"/>
              </a:ext>
            </a:extLst>
          </p:cNvPr>
          <p:cNvSpPr/>
          <p:nvPr/>
        </p:nvSpPr>
        <p:spPr bwMode="hidden">
          <a:xfrm>
            <a:off x="9537538" y="0"/>
            <a:ext cx="2654462" cy="1686459"/>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DD8B682A-67E4-46A6-BF9B-BB9CFF0FF7D4}"/>
              </a:ext>
            </a:extLst>
          </p:cNvPr>
          <p:cNvGrpSpPr/>
          <p:nvPr/>
        </p:nvGrpSpPr>
        <p:grpSpPr bwMode="hidden">
          <a:xfrm>
            <a:off x="9537538" y="1686458"/>
            <a:ext cx="2654462" cy="3485083"/>
            <a:chOff x="9537538" y="1686458"/>
            <a:chExt cx="2654462" cy="3485083"/>
          </a:xfrm>
        </p:grpSpPr>
        <p:sp>
          <p:nvSpPr>
            <p:cNvPr id="8" name="Suorakulmio 7">
              <a:extLst>
                <a:ext uri="{FF2B5EF4-FFF2-40B4-BE49-F238E27FC236}">
                  <a16:creationId xmlns:a16="http://schemas.microsoft.com/office/drawing/2014/main" id="{E0F50E4C-D7C1-4D38-8956-62CA7B75DA2C}"/>
                </a:ext>
              </a:extLst>
            </p:cNvPr>
            <p:cNvSpPr/>
            <p:nvPr/>
          </p:nvSpPr>
          <p:spPr bwMode="hidden">
            <a:xfrm>
              <a:off x="9537539" y="1686459"/>
              <a:ext cx="2654461" cy="3485082"/>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752EF954-A7E9-4DC0-8EB8-7520B2D8E250}"/>
                </a:ext>
              </a:extLst>
            </p:cNvPr>
            <p:cNvSpPr/>
            <p:nvPr/>
          </p:nvSpPr>
          <p:spPr bwMode="hidden">
            <a:xfrm>
              <a:off x="9537538" y="1686458"/>
              <a:ext cx="2654462" cy="3485081"/>
            </a:xfrm>
            <a:prstGeom prst="rect">
              <a:avLst/>
            </a:prstGeom>
            <a:blipFill dpi="0" rotWithShape="1">
              <a:blip r:embed="rId4">
                <a:extLst>
                  <a:ext uri="{96DAC541-7B7A-43D3-8B79-37D633B846F1}">
                    <asvg:svgBlip xmlns:asvg="http://schemas.microsoft.com/office/drawing/2016/SVG/main" r:embed="rId5"/>
                  </a:ext>
                </a:extLst>
              </a:blip>
              <a:srcRect/>
              <a:tile tx="0" ty="25400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7" name="Päivämäärän paikkamerkki 6">
            <a:extLst>
              <a:ext uri="{FF2B5EF4-FFF2-40B4-BE49-F238E27FC236}">
                <a16:creationId xmlns:a16="http://schemas.microsoft.com/office/drawing/2014/main" id="{3585933E-E513-4D2D-80F4-4DDBF5BBFE76}"/>
              </a:ext>
            </a:extLst>
          </p:cNvPr>
          <p:cNvSpPr>
            <a:spLocks noGrp="1"/>
          </p:cNvSpPr>
          <p:nvPr>
            <p:ph type="dt" sz="half" idx="10"/>
          </p:nvPr>
        </p:nvSpPr>
        <p:spPr/>
        <p:txBody>
          <a:bodyPr/>
          <a:lstStyle>
            <a:lvl1pPr>
              <a:defRPr>
                <a:noFill/>
              </a:defRPr>
            </a:lvl1pPr>
          </a:lstStyle>
          <a:p>
            <a:fld id="{0AB68352-0E70-44A6-A4BB-B062AFB1D80B}" type="datetime1">
              <a:rPr lang="fi-FI" smtClean="0"/>
              <a:t>5.12.2024</a:t>
            </a:fld>
            <a:endParaRPr lang="fi-FI"/>
          </a:p>
        </p:txBody>
      </p:sp>
      <p:sp>
        <p:nvSpPr>
          <p:cNvPr id="11" name="Alatunnisteen paikkamerkki 10">
            <a:extLst>
              <a:ext uri="{FF2B5EF4-FFF2-40B4-BE49-F238E27FC236}">
                <a16:creationId xmlns:a16="http://schemas.microsoft.com/office/drawing/2014/main" id="{F5A47C6D-ED80-42DB-BFC6-B25792E284EB}"/>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46A0DB30-44AF-4FD4-B5C2-C0A11B7E5DAE}"/>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34091232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Osan ylätunniste 3">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2349001"/>
            <a:ext cx="7831000" cy="2160000"/>
          </a:xfrm>
          <a:prstGeom prst="rect">
            <a:avLst/>
          </a:prstGeom>
        </p:spPr>
        <p:txBody>
          <a:bodyPr anchor="ctr">
            <a:normAutofit/>
          </a:bodyPr>
          <a:lstStyle>
            <a:lvl1pPr>
              <a:defRPr sz="4800">
                <a:solidFill>
                  <a:schemeClr val="bg1"/>
                </a:solidFill>
              </a:defRPr>
            </a:lvl1pPr>
          </a:lstStyle>
          <a:p>
            <a:r>
              <a:rPr lang="fi-FI"/>
              <a:t>Muokkaa ots. perustyyl. napsautt.</a:t>
            </a:r>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187F7BA7-F347-4CC4-8A7E-3E86AA677AD1}" type="datetime1">
              <a:rPr lang="fi-FI" smtClean="0"/>
              <a:t>5.12.2024</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grpSp>
        <p:nvGrpSpPr>
          <p:cNvPr id="13" name="Ryhmä 12">
            <a:extLst>
              <a:ext uri="{FF2B5EF4-FFF2-40B4-BE49-F238E27FC236}">
                <a16:creationId xmlns:a16="http://schemas.microsoft.com/office/drawing/2014/main" id="{11AFF80D-D3E5-423A-96AE-7311558F83BF}"/>
              </a:ext>
            </a:extLst>
          </p:cNvPr>
          <p:cNvGrpSpPr/>
          <p:nvPr/>
        </p:nvGrpSpPr>
        <p:grpSpPr bwMode="ltGray">
          <a:xfrm>
            <a:off x="-3349" y="-1"/>
            <a:ext cx="12196317" cy="184444"/>
            <a:chOff x="-3349" y="-1"/>
            <a:chExt cx="12196317" cy="184444"/>
          </a:xfrm>
        </p:grpSpPr>
        <p:sp>
          <p:nvSpPr>
            <p:cNvPr id="14" name="Suorakulmio 13">
              <a:extLst>
                <a:ext uri="{FF2B5EF4-FFF2-40B4-BE49-F238E27FC236}">
                  <a16:creationId xmlns:a16="http://schemas.microsoft.com/office/drawing/2014/main" id="{CECF133C-4B96-4CB3-ABCE-F866667A4658}"/>
                </a:ext>
              </a:extLst>
            </p:cNvPr>
            <p:cNvSpPr/>
            <p:nvPr/>
          </p:nvSpPr>
          <p:spPr bwMode="ltGray">
            <a:xfrm>
              <a:off x="9133255"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07875BE8-0288-4A8E-BCE9-F343B54BCDC1}"/>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722ECC97-2AC3-4CD1-B686-55337FB517D3}"/>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130220396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Osan ylätunniste 4">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2349001"/>
            <a:ext cx="7831000" cy="2160000"/>
          </a:xfrm>
          <a:prstGeom prst="rect">
            <a:avLst/>
          </a:prstGeom>
        </p:spPr>
        <p:txBody>
          <a:bodyPr anchor="ctr">
            <a:normAutofit/>
          </a:bodyPr>
          <a:lstStyle>
            <a:lvl1pPr>
              <a:defRPr sz="4800">
                <a:solidFill>
                  <a:srgbClr val="E30450"/>
                </a:solidFill>
              </a:defRPr>
            </a:lvl1pPr>
          </a:lstStyle>
          <a:p>
            <a:r>
              <a:rPr lang="fi-FI"/>
              <a:t>Muokkaa ots. perustyyl. napsautt.</a:t>
            </a:r>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tx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C1F8090D-12F1-45EB-8455-F67F255C69A3}" type="datetime1">
              <a:rPr lang="fi-FI" smtClean="0"/>
              <a:t>5.12.2024</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grpSp>
        <p:nvGrpSpPr>
          <p:cNvPr id="13" name="Ryhmä 12">
            <a:extLst>
              <a:ext uri="{FF2B5EF4-FFF2-40B4-BE49-F238E27FC236}">
                <a16:creationId xmlns:a16="http://schemas.microsoft.com/office/drawing/2014/main" id="{11AFF80D-D3E5-423A-96AE-7311558F83BF}"/>
              </a:ext>
            </a:extLst>
          </p:cNvPr>
          <p:cNvGrpSpPr/>
          <p:nvPr/>
        </p:nvGrpSpPr>
        <p:grpSpPr>
          <a:xfrm>
            <a:off x="-3349" y="-1"/>
            <a:ext cx="12196317" cy="184444"/>
            <a:chOff x="-3349" y="-1"/>
            <a:chExt cx="12196317" cy="184444"/>
          </a:xfrm>
        </p:grpSpPr>
        <p:sp>
          <p:nvSpPr>
            <p:cNvPr id="14" name="Suorakulmio 13">
              <a:extLst>
                <a:ext uri="{FF2B5EF4-FFF2-40B4-BE49-F238E27FC236}">
                  <a16:creationId xmlns:a16="http://schemas.microsoft.com/office/drawing/2014/main" id="{CECF133C-4B96-4CB3-ABCE-F866667A4658}"/>
                </a:ext>
              </a:extLst>
            </p:cNvPr>
            <p:cNvSpPr/>
            <p:nvPr/>
          </p:nvSpPr>
          <p:spPr>
            <a:xfrm>
              <a:off x="9133255"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07875BE8-0288-4A8E-BCE9-F343B54BCDC1}"/>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722ECC97-2AC3-4CD1-B686-55337FB517D3}"/>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56174337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Kuvadia">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0"/>
            <a:ext cx="11268000" cy="6858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C7F2C91A-92EC-496A-AAAF-CACD522661C9}" type="datetime1">
              <a:rPr lang="fi-FI" smtClean="0"/>
              <a:t>5.12.2024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Tree>
    <p:extLst>
      <p:ext uri="{BB962C8B-B14F-4D97-AF65-F5344CB8AC3E}">
        <p14:creationId xmlns:p14="http://schemas.microsoft.com/office/powerpoint/2010/main" val="18620449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Kuvadia 2">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177800"/>
            <a:ext cx="11268000" cy="6696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CBFC6393-DFE8-46C2-BE3D-26B6437A3811}" type="datetime1">
              <a:rPr lang="fi-FI" smtClean="0"/>
              <a:t>5.12.2024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grpSp>
        <p:nvGrpSpPr>
          <p:cNvPr id="14" name="Ryhmä 13">
            <a:extLst>
              <a:ext uri="{FF2B5EF4-FFF2-40B4-BE49-F238E27FC236}">
                <a16:creationId xmlns:a16="http://schemas.microsoft.com/office/drawing/2014/main" id="{190E73AA-F0FE-4DF0-BC0E-A98421FC5DBA}"/>
              </a:ext>
            </a:extLst>
          </p:cNvPr>
          <p:cNvGrpSpPr/>
          <p:nvPr/>
        </p:nvGrpSpPr>
        <p:grpSpPr>
          <a:xfrm>
            <a:off x="-3349" y="-1"/>
            <a:ext cx="12196317" cy="184444"/>
            <a:chOff x="-3349" y="-1"/>
            <a:chExt cx="12196317" cy="184444"/>
          </a:xfrm>
        </p:grpSpPr>
        <p:sp>
          <p:nvSpPr>
            <p:cNvPr id="15" name="Suorakulmio 14">
              <a:extLst>
                <a:ext uri="{FF2B5EF4-FFF2-40B4-BE49-F238E27FC236}">
                  <a16:creationId xmlns:a16="http://schemas.microsoft.com/office/drawing/2014/main" id="{4436CC7E-BC95-4A9F-8C18-564ADE79F7C8}"/>
                </a:ext>
              </a:extLst>
            </p:cNvPr>
            <p:cNvSpPr/>
            <p:nvPr/>
          </p:nvSpPr>
          <p:spPr>
            <a:xfrm>
              <a:off x="9133255"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9C867BD7-30D4-46E5-8607-A4875A9CE557}"/>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Suorakulmio 16">
              <a:extLst>
                <a:ext uri="{FF2B5EF4-FFF2-40B4-BE49-F238E27FC236}">
                  <a16:creationId xmlns:a16="http://schemas.microsoft.com/office/drawing/2014/main" id="{57087915-E1F7-4CC7-B9D1-17F2E14E4B3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8364873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8D47559E-00E1-45C0-9480-F5A984545BFF}" type="datetime1">
              <a:rPr lang="fi-FI" smtClean="0"/>
              <a:t>5.12.2024</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3" name="Otsikko 2">
            <a:extLst>
              <a:ext uri="{FF2B5EF4-FFF2-40B4-BE49-F238E27FC236}">
                <a16:creationId xmlns:a16="http://schemas.microsoft.com/office/drawing/2014/main" id="{02A0EA0F-B73A-431C-938D-59D404C677CB}"/>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4219745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Vain otsikko 2">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131B67D2-1B63-4422-A69D-CF064455C1B6}" type="datetime1">
              <a:rPr lang="fi-FI" smtClean="0"/>
              <a:t>5.12.2024</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3038BAC7-72E6-414E-831C-82D7CC72C184}"/>
              </a:ext>
            </a:extLst>
          </p:cNvPr>
          <p:cNvSpPr>
            <a:spLocks noGrp="1"/>
          </p:cNvSpPr>
          <p:nvPr>
            <p:ph type="title"/>
          </p:nvPr>
        </p:nvSpPr>
        <p:spPr/>
        <p:txBody>
          <a:bodyPr/>
          <a:lstStyle/>
          <a:p>
            <a:r>
              <a:rPr lang="fi-FI"/>
              <a:t>Muokkaa ots. perustyyl. napsautt.</a:t>
            </a:r>
          </a:p>
        </p:txBody>
      </p:sp>
      <p:sp>
        <p:nvSpPr>
          <p:cNvPr id="8" name="Suorakulmio 7">
            <a:extLst>
              <a:ext uri="{FF2B5EF4-FFF2-40B4-BE49-F238E27FC236}">
                <a16:creationId xmlns:a16="http://schemas.microsoft.com/office/drawing/2014/main" id="{C1016184-14CF-4DB5-9F23-8AB5AB16E363}"/>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A983AAF2-C013-4D41-8EB7-AEC78A378EE1}"/>
              </a:ext>
            </a:extLst>
          </p:cNvPr>
          <p:cNvSpPr/>
          <p:nvPr/>
        </p:nvSpPr>
        <p:spPr bwMode="hidden">
          <a:xfrm>
            <a:off x="11264202" y="0"/>
            <a:ext cx="927797" cy="1686459"/>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Kuva 9" descr="Digi- ja väestötietoviraston tunnus">
            <a:extLst>
              <a:ext uri="{FF2B5EF4-FFF2-40B4-BE49-F238E27FC236}">
                <a16:creationId xmlns:a16="http://schemas.microsoft.com/office/drawing/2014/main" id="{F0D575C6-B4CB-4C8C-B09E-A8BA22F563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1" name="Ryhmä 10">
            <a:extLst>
              <a:ext uri="{FF2B5EF4-FFF2-40B4-BE49-F238E27FC236}">
                <a16:creationId xmlns:a16="http://schemas.microsoft.com/office/drawing/2014/main" id="{5E6A761A-5485-4C61-9452-FFB6B0F07BE8}"/>
              </a:ext>
            </a:extLst>
          </p:cNvPr>
          <p:cNvGrpSpPr/>
          <p:nvPr/>
        </p:nvGrpSpPr>
        <p:grpSpPr bwMode="hidden">
          <a:xfrm>
            <a:off x="11264198" y="1686458"/>
            <a:ext cx="927802" cy="1742542"/>
            <a:chOff x="11264198" y="1686458"/>
            <a:chExt cx="927802" cy="1742542"/>
          </a:xfrm>
        </p:grpSpPr>
        <p:sp>
          <p:nvSpPr>
            <p:cNvPr id="12" name="Suorakulmio 11">
              <a:extLst>
                <a:ext uri="{FF2B5EF4-FFF2-40B4-BE49-F238E27FC236}">
                  <a16:creationId xmlns:a16="http://schemas.microsoft.com/office/drawing/2014/main" id="{252FAD0E-F6EC-4A36-9600-7C7E38D4D5FA}"/>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Suorakulmio 12">
              <a:extLst>
                <a:ext uri="{FF2B5EF4-FFF2-40B4-BE49-F238E27FC236}">
                  <a16:creationId xmlns:a16="http://schemas.microsoft.com/office/drawing/2014/main" id="{DC20AD70-ABB1-4DC9-B024-AE94F8483613}"/>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10663291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Vain otsikko 3">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6503844B-2AF9-47F2-B8E8-C28B27BD25DC}" type="datetime1">
              <a:rPr lang="fi-FI" smtClean="0"/>
              <a:t>5.12.2024</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3038BAC7-72E6-414E-831C-82D7CC72C184}"/>
              </a:ext>
            </a:extLst>
          </p:cNvPr>
          <p:cNvSpPr>
            <a:spLocks noGrp="1"/>
          </p:cNvSpPr>
          <p:nvPr>
            <p:ph type="title"/>
          </p:nvPr>
        </p:nvSpPr>
        <p:spPr/>
        <p:txBody>
          <a:bodyPr/>
          <a:lstStyle/>
          <a:p>
            <a:r>
              <a:rPr lang="fi-FI"/>
              <a:t>Muokkaa ots. perustyyl. napsautt.</a:t>
            </a:r>
          </a:p>
        </p:txBody>
      </p:sp>
      <p:grpSp>
        <p:nvGrpSpPr>
          <p:cNvPr id="8" name="Ryhmä 7">
            <a:extLst>
              <a:ext uri="{FF2B5EF4-FFF2-40B4-BE49-F238E27FC236}">
                <a16:creationId xmlns:a16="http://schemas.microsoft.com/office/drawing/2014/main" id="{738360B7-AE91-4CAF-A166-7074CED54921}"/>
              </a:ext>
            </a:extLst>
          </p:cNvPr>
          <p:cNvGrpSpPr/>
          <p:nvPr/>
        </p:nvGrpSpPr>
        <p:grpSpPr>
          <a:xfrm>
            <a:off x="-3349" y="-1"/>
            <a:ext cx="12196317" cy="184444"/>
            <a:chOff x="-3349" y="-1"/>
            <a:chExt cx="12196317" cy="184444"/>
          </a:xfrm>
        </p:grpSpPr>
        <p:sp>
          <p:nvSpPr>
            <p:cNvPr id="9" name="Suorakulmio 8">
              <a:extLst>
                <a:ext uri="{FF2B5EF4-FFF2-40B4-BE49-F238E27FC236}">
                  <a16:creationId xmlns:a16="http://schemas.microsoft.com/office/drawing/2014/main" id="{552841BB-896F-4F48-809A-AD41DE7C7455}"/>
                </a:ext>
              </a:extLst>
            </p:cNvPr>
            <p:cNvSpPr/>
            <p:nvPr/>
          </p:nvSpPr>
          <p:spPr>
            <a:xfrm>
              <a:off x="9133255"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6E0D0B58-66C8-4190-A04A-4F528556889F}"/>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823E83E4-AEED-4C33-A203-6466D707B775}"/>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484540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Otsikkodia 3">
    <p:spTree>
      <p:nvGrpSpPr>
        <p:cNvPr id="1" name=""/>
        <p:cNvGrpSpPr/>
        <p:nvPr/>
      </p:nvGrpSpPr>
      <p:grpSpPr>
        <a:xfrm>
          <a:off x="0" y="0"/>
          <a:ext cx="0" cy="0"/>
          <a:chOff x="0" y="0"/>
          <a:chExt cx="0" cy="0"/>
        </a:xfrm>
      </p:grpSpPr>
      <p:sp>
        <p:nvSpPr>
          <p:cNvPr id="2" name="Otsikko 1"/>
          <p:cNvSpPr>
            <a:spLocks noGrp="1"/>
          </p:cNvSpPr>
          <p:nvPr>
            <p:ph type="ctrTitle"/>
          </p:nvPr>
        </p:nvSpPr>
        <p:spPr>
          <a:xfrm>
            <a:off x="1506000" y="1058400"/>
            <a:ext cx="9180000" cy="2844000"/>
          </a:xfrm>
          <a:prstGeom prst="rect">
            <a:avLst/>
          </a:prstGeom>
        </p:spPr>
        <p:txBody>
          <a:bodyPr anchor="ctr">
            <a:normAutofit/>
          </a:bodyPr>
          <a:lstStyle>
            <a:lvl1pPr algn="ctr">
              <a:defRPr sz="4800">
                <a:solidFill>
                  <a:schemeClr val="tx2"/>
                </a:solidFill>
              </a:defRPr>
            </a:lvl1pPr>
          </a:lstStyle>
          <a:p>
            <a:r>
              <a:rPr lang="fi-FI"/>
              <a:t>Muokkaa ots. perustyyl. napsautt.</a:t>
            </a:r>
          </a:p>
        </p:txBody>
      </p:sp>
      <p:sp>
        <p:nvSpPr>
          <p:cNvPr id="3" name="Alaotsikko 2"/>
          <p:cNvSpPr>
            <a:spLocks noGrp="1"/>
          </p:cNvSpPr>
          <p:nvPr>
            <p:ph type="subTitle" idx="1"/>
          </p:nvPr>
        </p:nvSpPr>
        <p:spPr>
          <a:xfrm>
            <a:off x="1506000" y="3913200"/>
            <a:ext cx="9180000" cy="798496"/>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4D808F95-839D-43FA-9CBB-096A2BFFC5BE}" type="datetime1">
              <a:rPr lang="fi-FI" smtClean="0"/>
              <a:t>5.12.2024</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cxnSp>
        <p:nvCxnSpPr>
          <p:cNvPr id="15" name="Suora yhdysviiva 14">
            <a:extLst>
              <a:ext uri="{FF2B5EF4-FFF2-40B4-BE49-F238E27FC236}">
                <a16:creationId xmlns:a16="http://schemas.microsoft.com/office/drawing/2014/main" id="{82C5EE30-2825-4F54-A285-C3478FA6782B}"/>
              </a:ext>
            </a:extLst>
          </p:cNvPr>
          <p:cNvCxnSpPr>
            <a:cxnSpLocks/>
          </p:cNvCxnSpPr>
          <p:nvPr/>
        </p:nvCxnSpPr>
        <p:spPr>
          <a:xfrm>
            <a:off x="3396000" y="4711698"/>
            <a:ext cx="5400000" cy="0"/>
          </a:xfrm>
          <a:prstGeom prst="line">
            <a:avLst/>
          </a:prstGeom>
          <a:ln>
            <a:solidFill>
              <a:srgbClr val="A5ACB0"/>
            </a:solidFill>
          </a:ln>
        </p:spPr>
        <p:style>
          <a:lnRef idx="1">
            <a:schemeClr val="accent1"/>
          </a:lnRef>
          <a:fillRef idx="0">
            <a:schemeClr val="accent1"/>
          </a:fillRef>
          <a:effectRef idx="0">
            <a:schemeClr val="accent1"/>
          </a:effectRef>
          <a:fontRef idx="minor">
            <a:schemeClr val="tx1"/>
          </a:fontRef>
        </p:style>
      </p:cxnSp>
      <p:grpSp>
        <p:nvGrpSpPr>
          <p:cNvPr id="16" name="Ryhmä 15">
            <a:extLst>
              <a:ext uri="{FF2B5EF4-FFF2-40B4-BE49-F238E27FC236}">
                <a16:creationId xmlns:a16="http://schemas.microsoft.com/office/drawing/2014/main" id="{72670C36-271B-4D79-868F-3B737A5E3AAB}"/>
              </a:ext>
            </a:extLst>
          </p:cNvPr>
          <p:cNvGrpSpPr/>
          <p:nvPr/>
        </p:nvGrpSpPr>
        <p:grpSpPr>
          <a:xfrm>
            <a:off x="-3349" y="-1"/>
            <a:ext cx="12196317" cy="184444"/>
            <a:chOff x="-3349" y="-1"/>
            <a:chExt cx="12196317" cy="184444"/>
          </a:xfrm>
        </p:grpSpPr>
        <p:sp>
          <p:nvSpPr>
            <p:cNvPr id="17" name="Suorakulmio 16">
              <a:extLst>
                <a:ext uri="{FF2B5EF4-FFF2-40B4-BE49-F238E27FC236}">
                  <a16:creationId xmlns:a16="http://schemas.microsoft.com/office/drawing/2014/main" id="{E04F78F4-5499-49EA-AEF7-18DE888894C9}"/>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8CBF931B-A378-48C8-8824-EC763AA02375}"/>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1550037E-50FC-4D49-AD61-18C6D23A73E2}"/>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20" name="Kuva 19" descr="Digi- ja väestötietoviraston tunnus">
            <a:extLst>
              <a:ext uri="{FF2B5EF4-FFF2-40B4-BE49-F238E27FC236}">
                <a16:creationId xmlns:a16="http://schemas.microsoft.com/office/drawing/2014/main" id="{AE1B0A49-214F-46E7-B3A9-21110354779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666268" y="5308892"/>
            <a:ext cx="4859464" cy="673684"/>
          </a:xfrm>
          <a:prstGeom prst="rect">
            <a:avLst/>
          </a:prstGeom>
        </p:spPr>
      </p:pic>
    </p:spTree>
    <p:extLst>
      <p:ext uri="{BB962C8B-B14F-4D97-AF65-F5344CB8AC3E}">
        <p14:creationId xmlns:p14="http://schemas.microsoft.com/office/powerpoint/2010/main" val="9725030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37E8B59-D931-4CB6-B42B-DB23F837F1C9}"/>
              </a:ext>
            </a:extLst>
          </p:cNvPr>
          <p:cNvSpPr>
            <a:spLocks noGrp="1"/>
          </p:cNvSpPr>
          <p:nvPr>
            <p:ph type="dt" sz="half" idx="10"/>
          </p:nvPr>
        </p:nvSpPr>
        <p:spPr/>
        <p:txBody>
          <a:bodyPr/>
          <a:lstStyle>
            <a:lvl1pPr>
              <a:defRPr>
                <a:noFill/>
              </a:defRPr>
            </a:lvl1pPr>
          </a:lstStyle>
          <a:p>
            <a:fld id="{434B71E6-4B11-4262-A6ED-7E142C1C087C}" type="datetime1">
              <a:rPr lang="fi-FI" smtClean="0"/>
              <a:t>5.12.2024</a:t>
            </a:fld>
            <a:endParaRPr lang="fi-FI"/>
          </a:p>
        </p:txBody>
      </p:sp>
      <p:sp>
        <p:nvSpPr>
          <p:cNvPr id="3" name="Alatunnisteen paikkamerkki 2">
            <a:extLst>
              <a:ext uri="{FF2B5EF4-FFF2-40B4-BE49-F238E27FC236}">
                <a16:creationId xmlns:a16="http://schemas.microsoft.com/office/drawing/2014/main" id="{CB92F1AF-E5FA-406B-B353-D16B1931DDC2}"/>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4" name="Dian numeron paikkamerkki 3">
            <a:extLst>
              <a:ext uri="{FF2B5EF4-FFF2-40B4-BE49-F238E27FC236}">
                <a16:creationId xmlns:a16="http://schemas.microsoft.com/office/drawing/2014/main" id="{55A59688-61A6-4E69-B374-6CB9907B258D}"/>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30415742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Aloitus/Lopetus">
    <p:bg>
      <p:bgPr>
        <a:solidFill>
          <a:srgbClr val="003479"/>
        </a:solidFill>
        <a:effectLst/>
      </p:bgPr>
    </p:bg>
    <p:spTree>
      <p:nvGrpSpPr>
        <p:cNvPr id="1" name=""/>
        <p:cNvGrpSpPr/>
        <p:nvPr/>
      </p:nvGrpSpPr>
      <p:grpSpPr>
        <a:xfrm>
          <a:off x="0" y="0"/>
          <a:ext cx="0" cy="0"/>
          <a:chOff x="0" y="0"/>
          <a:chExt cx="0" cy="0"/>
        </a:xfrm>
      </p:grpSpPr>
      <p:sp>
        <p:nvSpPr>
          <p:cNvPr id="12" name="Suorakulmio 11">
            <a:extLst>
              <a:ext uri="{FF2B5EF4-FFF2-40B4-BE49-F238E27FC236}">
                <a16:creationId xmlns:a16="http://schemas.microsoft.com/office/drawing/2014/main" id="{25A0052B-41D1-47BE-A183-81F6A83E295C}"/>
              </a:ext>
            </a:extLst>
          </p:cNvPr>
          <p:cNvSpPr/>
          <p:nvPr/>
        </p:nvSpPr>
        <p:spPr bwMode="hidden">
          <a:xfrm>
            <a:off x="6090736" y="5929200"/>
            <a:ext cx="6120000" cy="93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200" err="1"/>
          </a:p>
        </p:txBody>
      </p:sp>
      <p:pic>
        <p:nvPicPr>
          <p:cNvPr id="28" name="Kuva 27" descr="Digi- ja väestötietoviraston tunnus&#10;">
            <a:extLst>
              <a:ext uri="{FF2B5EF4-FFF2-40B4-BE49-F238E27FC236}">
                <a16:creationId xmlns:a16="http://schemas.microsoft.com/office/drawing/2014/main" id="{0D7BEB57-05A3-4B43-820C-684E32111D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2771421" y="2328672"/>
            <a:ext cx="6649152" cy="921794"/>
          </a:xfrm>
          <a:prstGeom prst="rect">
            <a:avLst/>
          </a:prstGeom>
        </p:spPr>
      </p:pic>
      <p:sp>
        <p:nvSpPr>
          <p:cNvPr id="11" name="Vapaamuotoinen: Muoto 10">
            <a:extLst>
              <a:ext uri="{FF2B5EF4-FFF2-40B4-BE49-F238E27FC236}">
                <a16:creationId xmlns:a16="http://schemas.microsoft.com/office/drawing/2014/main" id="{B02262EB-F94A-451E-B47B-CF24D0A30A60}"/>
              </a:ext>
            </a:extLst>
          </p:cNvPr>
          <p:cNvSpPr/>
          <p:nvPr/>
        </p:nvSpPr>
        <p:spPr bwMode="hidden">
          <a:xfrm>
            <a:off x="6087600" y="5929200"/>
            <a:ext cx="3058854" cy="929568"/>
          </a:xfrm>
          <a:custGeom>
            <a:avLst/>
            <a:gdLst>
              <a:gd name="connsiteX0" fmla="*/ 2865150 w 3058854"/>
              <a:gd name="connsiteY0" fmla="*/ 927801 h 929568"/>
              <a:gd name="connsiteX1" fmla="*/ 2885770 w 3058854"/>
              <a:gd name="connsiteY1" fmla="*/ 927801 h 929568"/>
              <a:gd name="connsiteX2" fmla="*/ 2885774 w 3058854"/>
              <a:gd name="connsiteY2" fmla="*/ 929568 h 929568"/>
              <a:gd name="connsiteX3" fmla="*/ 2865150 w 3058854"/>
              <a:gd name="connsiteY3" fmla="*/ 929568 h 929568"/>
              <a:gd name="connsiteX4" fmla="*/ 2604206 w 3058854"/>
              <a:gd name="connsiteY4" fmla="*/ 927801 h 929568"/>
              <a:gd name="connsiteX5" fmla="*/ 2624547 w 3058854"/>
              <a:gd name="connsiteY5" fmla="*/ 927801 h 929568"/>
              <a:gd name="connsiteX6" fmla="*/ 2624547 w 3058854"/>
              <a:gd name="connsiteY6" fmla="*/ 929568 h 929568"/>
              <a:gd name="connsiteX7" fmla="*/ 2604206 w 3058854"/>
              <a:gd name="connsiteY7" fmla="*/ 929568 h 929568"/>
              <a:gd name="connsiteX8" fmla="*/ 2344134 w 3058854"/>
              <a:gd name="connsiteY8" fmla="*/ 927801 h 929568"/>
              <a:gd name="connsiteX9" fmla="*/ 2364793 w 3058854"/>
              <a:gd name="connsiteY9" fmla="*/ 927801 h 929568"/>
              <a:gd name="connsiteX10" fmla="*/ 2364796 w 3058854"/>
              <a:gd name="connsiteY10" fmla="*/ 929568 h 929568"/>
              <a:gd name="connsiteX11" fmla="*/ 2344134 w 3058854"/>
              <a:gd name="connsiteY11" fmla="*/ 929568 h 929568"/>
              <a:gd name="connsiteX12" fmla="*/ 2083335 w 3058854"/>
              <a:gd name="connsiteY12" fmla="*/ 927801 h 929568"/>
              <a:gd name="connsiteX13" fmla="*/ 2103676 w 3058854"/>
              <a:gd name="connsiteY13" fmla="*/ 927801 h 929568"/>
              <a:gd name="connsiteX14" fmla="*/ 2103676 w 3058854"/>
              <a:gd name="connsiteY14" fmla="*/ 929568 h 929568"/>
              <a:gd name="connsiteX15" fmla="*/ 2083335 w 3058854"/>
              <a:gd name="connsiteY15" fmla="*/ 929568 h 929568"/>
              <a:gd name="connsiteX16" fmla="*/ 1823118 w 3058854"/>
              <a:gd name="connsiteY16" fmla="*/ 927801 h 929568"/>
              <a:gd name="connsiteX17" fmla="*/ 1843777 w 3058854"/>
              <a:gd name="connsiteY17" fmla="*/ 927801 h 929568"/>
              <a:gd name="connsiteX18" fmla="*/ 1843780 w 3058854"/>
              <a:gd name="connsiteY18" fmla="*/ 929568 h 929568"/>
              <a:gd name="connsiteX19" fmla="*/ 1823118 w 3058854"/>
              <a:gd name="connsiteY19" fmla="*/ 929568 h 929568"/>
              <a:gd name="connsiteX20" fmla="*/ 1562030 w 3058854"/>
              <a:gd name="connsiteY20" fmla="*/ 927801 h 929568"/>
              <a:gd name="connsiteX21" fmla="*/ 1582661 w 3058854"/>
              <a:gd name="connsiteY21" fmla="*/ 927801 h 929568"/>
              <a:gd name="connsiteX22" fmla="*/ 1582661 w 3058854"/>
              <a:gd name="connsiteY22" fmla="*/ 929568 h 929568"/>
              <a:gd name="connsiteX23" fmla="*/ 1562030 w 3058854"/>
              <a:gd name="connsiteY23" fmla="*/ 929568 h 929568"/>
              <a:gd name="connsiteX24" fmla="*/ 1302103 w 3058854"/>
              <a:gd name="connsiteY24" fmla="*/ 927801 h 929568"/>
              <a:gd name="connsiteX25" fmla="*/ 1322153 w 3058854"/>
              <a:gd name="connsiteY25" fmla="*/ 927801 h 929568"/>
              <a:gd name="connsiteX26" fmla="*/ 1322153 w 3058854"/>
              <a:gd name="connsiteY26" fmla="*/ 929568 h 929568"/>
              <a:gd name="connsiteX27" fmla="*/ 1302103 w 3058854"/>
              <a:gd name="connsiteY27" fmla="*/ 929568 h 929568"/>
              <a:gd name="connsiteX28" fmla="*/ 1041304 w 3058854"/>
              <a:gd name="connsiteY28" fmla="*/ 927801 h 929568"/>
              <a:gd name="connsiteX29" fmla="*/ 1061645 w 3058854"/>
              <a:gd name="connsiteY29" fmla="*/ 927801 h 929568"/>
              <a:gd name="connsiteX30" fmla="*/ 1061645 w 3058854"/>
              <a:gd name="connsiteY30" fmla="*/ 929568 h 929568"/>
              <a:gd name="connsiteX31" fmla="*/ 1041304 w 3058854"/>
              <a:gd name="connsiteY31" fmla="*/ 929568 h 929568"/>
              <a:gd name="connsiteX32" fmla="*/ 781232 w 3058854"/>
              <a:gd name="connsiteY32" fmla="*/ 927801 h 929568"/>
              <a:gd name="connsiteX33" fmla="*/ 801891 w 3058854"/>
              <a:gd name="connsiteY33" fmla="*/ 927801 h 929568"/>
              <a:gd name="connsiteX34" fmla="*/ 801894 w 3058854"/>
              <a:gd name="connsiteY34" fmla="*/ 929568 h 929568"/>
              <a:gd name="connsiteX35" fmla="*/ 781232 w 3058854"/>
              <a:gd name="connsiteY35" fmla="*/ 929568 h 929568"/>
              <a:gd name="connsiteX36" fmla="*/ 520434 w 3058854"/>
              <a:gd name="connsiteY36" fmla="*/ 927801 h 929568"/>
              <a:gd name="connsiteX37" fmla="*/ 540775 w 3058854"/>
              <a:gd name="connsiteY37" fmla="*/ 927801 h 929568"/>
              <a:gd name="connsiteX38" fmla="*/ 540775 w 3058854"/>
              <a:gd name="connsiteY38" fmla="*/ 929568 h 929568"/>
              <a:gd name="connsiteX39" fmla="*/ 520434 w 3058854"/>
              <a:gd name="connsiteY39" fmla="*/ 929568 h 929568"/>
              <a:gd name="connsiteX40" fmla="*/ 260217 w 3058854"/>
              <a:gd name="connsiteY40" fmla="*/ 927801 h 929568"/>
              <a:gd name="connsiteX41" fmla="*/ 280876 w 3058854"/>
              <a:gd name="connsiteY41" fmla="*/ 927801 h 929568"/>
              <a:gd name="connsiteX42" fmla="*/ 280879 w 3058854"/>
              <a:gd name="connsiteY42" fmla="*/ 929568 h 929568"/>
              <a:gd name="connsiteX43" fmla="*/ 260217 w 3058854"/>
              <a:gd name="connsiteY43" fmla="*/ 929568 h 929568"/>
              <a:gd name="connsiteX44" fmla="*/ 3029039 w 3058854"/>
              <a:gd name="connsiteY44" fmla="*/ 606652 h 929568"/>
              <a:gd name="connsiteX45" fmla="*/ 3053264 w 3058854"/>
              <a:gd name="connsiteY45" fmla="*/ 626165 h 929568"/>
              <a:gd name="connsiteX46" fmla="*/ 3053264 w 3058854"/>
              <a:gd name="connsiteY46" fmla="*/ 927801 h 929568"/>
              <a:gd name="connsiteX47" fmla="*/ 2885770 w 3058854"/>
              <a:gd name="connsiteY47" fmla="*/ 927801 h 929568"/>
              <a:gd name="connsiteX48" fmla="*/ 2885346 w 3058854"/>
              <a:gd name="connsiteY48" fmla="*/ 725151 h 929568"/>
              <a:gd name="connsiteX49" fmla="*/ 2508023 w 3058854"/>
              <a:gd name="connsiteY49" fmla="*/ 606652 h 929568"/>
              <a:gd name="connsiteX50" fmla="*/ 2604206 w 3058854"/>
              <a:gd name="connsiteY50" fmla="*/ 684127 h 929568"/>
              <a:gd name="connsiteX51" fmla="*/ 2604206 w 3058854"/>
              <a:gd name="connsiteY51" fmla="*/ 927801 h 929568"/>
              <a:gd name="connsiteX52" fmla="*/ 2364793 w 3058854"/>
              <a:gd name="connsiteY52" fmla="*/ 927801 h 929568"/>
              <a:gd name="connsiteX53" fmla="*/ 2364475 w 3058854"/>
              <a:gd name="connsiteY53" fmla="*/ 725151 h 929568"/>
              <a:gd name="connsiteX54" fmla="*/ 1987007 w 3058854"/>
              <a:gd name="connsiteY54" fmla="*/ 606652 h 929568"/>
              <a:gd name="connsiteX55" fmla="*/ 2083335 w 3058854"/>
              <a:gd name="connsiteY55" fmla="*/ 684127 h 929568"/>
              <a:gd name="connsiteX56" fmla="*/ 2083335 w 3058854"/>
              <a:gd name="connsiteY56" fmla="*/ 927801 h 929568"/>
              <a:gd name="connsiteX57" fmla="*/ 1843777 w 3058854"/>
              <a:gd name="connsiteY57" fmla="*/ 927801 h 929568"/>
              <a:gd name="connsiteX58" fmla="*/ 1843459 w 3058854"/>
              <a:gd name="connsiteY58" fmla="*/ 725151 h 929568"/>
              <a:gd name="connsiteX59" fmla="*/ 1465701 w 3058854"/>
              <a:gd name="connsiteY59" fmla="*/ 606652 h 929568"/>
              <a:gd name="connsiteX60" fmla="*/ 1562030 w 3058854"/>
              <a:gd name="connsiteY60" fmla="*/ 684127 h 929568"/>
              <a:gd name="connsiteX61" fmla="*/ 1562030 w 3058854"/>
              <a:gd name="connsiteY61" fmla="*/ 927801 h 929568"/>
              <a:gd name="connsiteX62" fmla="*/ 1322153 w 3058854"/>
              <a:gd name="connsiteY62" fmla="*/ 927801 h 929568"/>
              <a:gd name="connsiteX63" fmla="*/ 1322153 w 3058854"/>
              <a:gd name="connsiteY63" fmla="*/ 725151 h 929568"/>
              <a:gd name="connsiteX64" fmla="*/ 945121 w 3058854"/>
              <a:gd name="connsiteY64" fmla="*/ 606652 h 929568"/>
              <a:gd name="connsiteX65" fmla="*/ 1041304 w 3058854"/>
              <a:gd name="connsiteY65" fmla="*/ 684127 h 929568"/>
              <a:gd name="connsiteX66" fmla="*/ 1041304 w 3058854"/>
              <a:gd name="connsiteY66" fmla="*/ 927801 h 929568"/>
              <a:gd name="connsiteX67" fmla="*/ 801891 w 3058854"/>
              <a:gd name="connsiteY67" fmla="*/ 927801 h 929568"/>
              <a:gd name="connsiteX68" fmla="*/ 801573 w 3058854"/>
              <a:gd name="connsiteY68" fmla="*/ 725151 h 929568"/>
              <a:gd name="connsiteX69" fmla="*/ 424106 w 3058854"/>
              <a:gd name="connsiteY69" fmla="*/ 606652 h 929568"/>
              <a:gd name="connsiteX70" fmla="*/ 520434 w 3058854"/>
              <a:gd name="connsiteY70" fmla="*/ 684127 h 929568"/>
              <a:gd name="connsiteX71" fmla="*/ 520434 w 3058854"/>
              <a:gd name="connsiteY71" fmla="*/ 927801 h 929568"/>
              <a:gd name="connsiteX72" fmla="*/ 280876 w 3058854"/>
              <a:gd name="connsiteY72" fmla="*/ 927801 h 929568"/>
              <a:gd name="connsiteX73" fmla="*/ 280558 w 3058854"/>
              <a:gd name="connsiteY73" fmla="*/ 725151 h 929568"/>
              <a:gd name="connsiteX74" fmla="*/ 3053264 w 3058854"/>
              <a:gd name="connsiteY74" fmla="*/ 600261 h 929568"/>
              <a:gd name="connsiteX75" fmla="*/ 3058854 w 3058854"/>
              <a:gd name="connsiteY75" fmla="*/ 604778 h 929568"/>
              <a:gd name="connsiteX76" fmla="*/ 3058854 w 3058854"/>
              <a:gd name="connsiteY76" fmla="*/ 630668 h 929568"/>
              <a:gd name="connsiteX77" fmla="*/ 3053264 w 3058854"/>
              <a:gd name="connsiteY77" fmla="*/ 626165 h 929568"/>
              <a:gd name="connsiteX78" fmla="*/ 5264 w 3058854"/>
              <a:gd name="connsiteY78" fmla="*/ 187776 h 929568"/>
              <a:gd name="connsiteX79" fmla="*/ 5264 w 3058854"/>
              <a:gd name="connsiteY79" fmla="*/ 499161 h 929568"/>
              <a:gd name="connsiteX80" fmla="*/ 0 w 3058854"/>
              <a:gd name="connsiteY80" fmla="*/ 499161 h 929568"/>
              <a:gd name="connsiteX81" fmla="*/ 0 w 3058854"/>
              <a:gd name="connsiteY81" fmla="*/ 192123 h 929568"/>
              <a:gd name="connsiteX82" fmla="*/ 2247806 w 3058854"/>
              <a:gd name="connsiteY82" fmla="*/ 82916 h 929568"/>
              <a:gd name="connsiteX83" fmla="*/ 2344134 w 3058854"/>
              <a:gd name="connsiteY83" fmla="*/ 160390 h 929568"/>
              <a:gd name="connsiteX84" fmla="*/ 2344134 w 3058854"/>
              <a:gd name="connsiteY84" fmla="*/ 413253 h 929568"/>
              <a:gd name="connsiteX85" fmla="*/ 2264515 w 3058854"/>
              <a:gd name="connsiteY85" fmla="*/ 479149 h 929568"/>
              <a:gd name="connsiteX86" fmla="*/ 2104258 w 3058854"/>
              <a:gd name="connsiteY86" fmla="*/ 479149 h 929568"/>
              <a:gd name="connsiteX87" fmla="*/ 2104258 w 3058854"/>
              <a:gd name="connsiteY87" fmla="*/ 201415 h 929568"/>
              <a:gd name="connsiteX88" fmla="*/ 1205920 w 3058854"/>
              <a:gd name="connsiteY88" fmla="*/ 82916 h 929568"/>
              <a:gd name="connsiteX89" fmla="*/ 1302103 w 3058854"/>
              <a:gd name="connsiteY89" fmla="*/ 160390 h 929568"/>
              <a:gd name="connsiteX90" fmla="*/ 1302103 w 3058854"/>
              <a:gd name="connsiteY90" fmla="*/ 413253 h 929568"/>
              <a:gd name="connsiteX91" fmla="*/ 1222629 w 3058854"/>
              <a:gd name="connsiteY91" fmla="*/ 479149 h 929568"/>
              <a:gd name="connsiteX92" fmla="*/ 1062227 w 3058854"/>
              <a:gd name="connsiteY92" fmla="*/ 479149 h 929568"/>
              <a:gd name="connsiteX93" fmla="*/ 1062227 w 3058854"/>
              <a:gd name="connsiteY93" fmla="*/ 201415 h 929568"/>
              <a:gd name="connsiteX94" fmla="*/ 684904 w 3058854"/>
              <a:gd name="connsiteY94" fmla="*/ 82916 h 929568"/>
              <a:gd name="connsiteX95" fmla="*/ 781232 w 3058854"/>
              <a:gd name="connsiteY95" fmla="*/ 160390 h 929568"/>
              <a:gd name="connsiteX96" fmla="*/ 781232 w 3058854"/>
              <a:gd name="connsiteY96" fmla="*/ 413253 h 929568"/>
              <a:gd name="connsiteX97" fmla="*/ 701612 w 3058854"/>
              <a:gd name="connsiteY97" fmla="*/ 479149 h 929568"/>
              <a:gd name="connsiteX98" fmla="*/ 541356 w 3058854"/>
              <a:gd name="connsiteY98" fmla="*/ 479149 h 929568"/>
              <a:gd name="connsiteX99" fmla="*/ 541356 w 3058854"/>
              <a:gd name="connsiteY99" fmla="*/ 201415 h 929568"/>
              <a:gd name="connsiteX100" fmla="*/ 163889 w 3058854"/>
              <a:gd name="connsiteY100" fmla="*/ 82916 h 929568"/>
              <a:gd name="connsiteX101" fmla="*/ 260217 w 3058854"/>
              <a:gd name="connsiteY101" fmla="*/ 160390 h 929568"/>
              <a:gd name="connsiteX102" fmla="*/ 260217 w 3058854"/>
              <a:gd name="connsiteY102" fmla="*/ 413253 h 929568"/>
              <a:gd name="connsiteX103" fmla="*/ 180743 w 3058854"/>
              <a:gd name="connsiteY103" fmla="*/ 479149 h 929568"/>
              <a:gd name="connsiteX104" fmla="*/ 20341 w 3058854"/>
              <a:gd name="connsiteY104" fmla="*/ 479149 h 929568"/>
              <a:gd name="connsiteX105" fmla="*/ 20341 w 3058854"/>
              <a:gd name="connsiteY105" fmla="*/ 201415 h 929568"/>
              <a:gd name="connsiteX106" fmla="*/ 2768821 w 3058854"/>
              <a:gd name="connsiteY106" fmla="*/ 82915 h 929568"/>
              <a:gd name="connsiteX107" fmla="*/ 2865149 w 3058854"/>
              <a:gd name="connsiteY107" fmla="*/ 160390 h 929568"/>
              <a:gd name="connsiteX108" fmla="*/ 2865149 w 3058854"/>
              <a:gd name="connsiteY108" fmla="*/ 413252 h 929568"/>
              <a:gd name="connsiteX109" fmla="*/ 2785530 w 3058854"/>
              <a:gd name="connsiteY109" fmla="*/ 479148 h 929568"/>
              <a:gd name="connsiteX110" fmla="*/ 2625273 w 3058854"/>
              <a:gd name="connsiteY110" fmla="*/ 479148 h 929568"/>
              <a:gd name="connsiteX111" fmla="*/ 2625273 w 3058854"/>
              <a:gd name="connsiteY111" fmla="*/ 201414 h 929568"/>
              <a:gd name="connsiteX112" fmla="*/ 1727226 w 3058854"/>
              <a:gd name="connsiteY112" fmla="*/ 82915 h 929568"/>
              <a:gd name="connsiteX113" fmla="*/ 1823554 w 3058854"/>
              <a:gd name="connsiteY113" fmla="*/ 160390 h 929568"/>
              <a:gd name="connsiteX114" fmla="*/ 1823554 w 3058854"/>
              <a:gd name="connsiteY114" fmla="*/ 413252 h 929568"/>
              <a:gd name="connsiteX115" fmla="*/ 1743498 w 3058854"/>
              <a:gd name="connsiteY115" fmla="*/ 479148 h 929568"/>
              <a:gd name="connsiteX116" fmla="*/ 1583678 w 3058854"/>
              <a:gd name="connsiteY116" fmla="*/ 479148 h 929568"/>
              <a:gd name="connsiteX117" fmla="*/ 1583678 w 3058854"/>
              <a:gd name="connsiteY117" fmla="*/ 201414 h 929568"/>
              <a:gd name="connsiteX118" fmla="*/ 2769112 w 3058854"/>
              <a:gd name="connsiteY118" fmla="*/ 57186 h 929568"/>
              <a:gd name="connsiteX119" fmla="*/ 2604932 w 3058854"/>
              <a:gd name="connsiteY119" fmla="*/ 192122 h 929568"/>
              <a:gd name="connsiteX120" fmla="*/ 2604932 w 3058854"/>
              <a:gd name="connsiteY120" fmla="*/ 499160 h 929568"/>
              <a:gd name="connsiteX121" fmla="*/ 2792213 w 3058854"/>
              <a:gd name="connsiteY121" fmla="*/ 499160 h 929568"/>
              <a:gd name="connsiteX122" fmla="*/ 2885345 w 3058854"/>
              <a:gd name="connsiteY122" fmla="*/ 422687 h 929568"/>
              <a:gd name="connsiteX123" fmla="*/ 2885345 w 3058854"/>
              <a:gd name="connsiteY123" fmla="*/ 151098 h 929568"/>
              <a:gd name="connsiteX124" fmla="*/ 1727226 w 3058854"/>
              <a:gd name="connsiteY124" fmla="*/ 57186 h 929568"/>
              <a:gd name="connsiteX125" fmla="*/ 1562901 w 3058854"/>
              <a:gd name="connsiteY125" fmla="*/ 192122 h 929568"/>
              <a:gd name="connsiteX126" fmla="*/ 1562901 w 3058854"/>
              <a:gd name="connsiteY126" fmla="*/ 499160 h 929568"/>
              <a:gd name="connsiteX127" fmla="*/ 1750182 w 3058854"/>
              <a:gd name="connsiteY127" fmla="*/ 499160 h 929568"/>
              <a:gd name="connsiteX128" fmla="*/ 1843459 w 3058854"/>
              <a:gd name="connsiteY128" fmla="*/ 422687 h 929568"/>
              <a:gd name="connsiteX129" fmla="*/ 1843459 w 3058854"/>
              <a:gd name="connsiteY129" fmla="*/ 151098 h 929568"/>
              <a:gd name="connsiteX130" fmla="*/ 2247661 w 3058854"/>
              <a:gd name="connsiteY130" fmla="*/ 56901 h 929568"/>
              <a:gd name="connsiteX131" fmla="*/ 2083917 w 3058854"/>
              <a:gd name="connsiteY131" fmla="*/ 192123 h 929568"/>
              <a:gd name="connsiteX132" fmla="*/ 2083917 w 3058854"/>
              <a:gd name="connsiteY132" fmla="*/ 499161 h 929568"/>
              <a:gd name="connsiteX133" fmla="*/ 2271198 w 3058854"/>
              <a:gd name="connsiteY133" fmla="*/ 499161 h 929568"/>
              <a:gd name="connsiteX134" fmla="*/ 2364475 w 3058854"/>
              <a:gd name="connsiteY134" fmla="*/ 422687 h 929568"/>
              <a:gd name="connsiteX135" fmla="*/ 2364475 w 3058854"/>
              <a:gd name="connsiteY135" fmla="*/ 151099 h 929568"/>
              <a:gd name="connsiteX136" fmla="*/ 1205920 w 3058854"/>
              <a:gd name="connsiteY136" fmla="*/ 56901 h 929568"/>
              <a:gd name="connsiteX137" fmla="*/ 1041886 w 3058854"/>
              <a:gd name="connsiteY137" fmla="*/ 192123 h 929568"/>
              <a:gd name="connsiteX138" fmla="*/ 1041886 w 3058854"/>
              <a:gd name="connsiteY138" fmla="*/ 499161 h 929568"/>
              <a:gd name="connsiteX139" fmla="*/ 1229312 w 3058854"/>
              <a:gd name="connsiteY139" fmla="*/ 499161 h 929568"/>
              <a:gd name="connsiteX140" fmla="*/ 1322154 w 3058854"/>
              <a:gd name="connsiteY140" fmla="*/ 422687 h 929568"/>
              <a:gd name="connsiteX141" fmla="*/ 1322154 w 3058854"/>
              <a:gd name="connsiteY141" fmla="*/ 151099 h 929568"/>
              <a:gd name="connsiteX142" fmla="*/ 684759 w 3058854"/>
              <a:gd name="connsiteY142" fmla="*/ 56901 h 929568"/>
              <a:gd name="connsiteX143" fmla="*/ 521015 w 3058854"/>
              <a:gd name="connsiteY143" fmla="*/ 192123 h 929568"/>
              <a:gd name="connsiteX144" fmla="*/ 521015 w 3058854"/>
              <a:gd name="connsiteY144" fmla="*/ 499161 h 929568"/>
              <a:gd name="connsiteX145" fmla="*/ 708296 w 3058854"/>
              <a:gd name="connsiteY145" fmla="*/ 499161 h 929568"/>
              <a:gd name="connsiteX146" fmla="*/ 801573 w 3058854"/>
              <a:gd name="connsiteY146" fmla="*/ 422687 h 929568"/>
              <a:gd name="connsiteX147" fmla="*/ 801573 w 3058854"/>
              <a:gd name="connsiteY147" fmla="*/ 151099 h 929568"/>
              <a:gd name="connsiteX148" fmla="*/ 5264 w 3058854"/>
              <a:gd name="connsiteY148" fmla="*/ 0 h 929568"/>
              <a:gd name="connsiteX149" fmla="*/ 3053264 w 3058854"/>
              <a:gd name="connsiteY149" fmla="*/ 0 h 929568"/>
              <a:gd name="connsiteX150" fmla="*/ 3053264 w 3058854"/>
              <a:gd name="connsiteY150" fmla="*/ 600261 h 929568"/>
              <a:gd name="connsiteX151" fmla="*/ 3029330 w 3058854"/>
              <a:gd name="connsiteY151" fmla="*/ 580923 h 929568"/>
              <a:gd name="connsiteX152" fmla="*/ 2865150 w 3058854"/>
              <a:gd name="connsiteY152" fmla="*/ 715859 h 929568"/>
              <a:gd name="connsiteX153" fmla="*/ 2865150 w 3058854"/>
              <a:gd name="connsiteY153" fmla="*/ 927801 h 929568"/>
              <a:gd name="connsiteX154" fmla="*/ 2624547 w 3058854"/>
              <a:gd name="connsiteY154" fmla="*/ 927801 h 929568"/>
              <a:gd name="connsiteX155" fmla="*/ 2624547 w 3058854"/>
              <a:gd name="connsiteY155" fmla="*/ 674835 h 929568"/>
              <a:gd name="connsiteX156" fmla="*/ 2508314 w 3058854"/>
              <a:gd name="connsiteY156" fmla="*/ 580923 h 929568"/>
              <a:gd name="connsiteX157" fmla="*/ 2344134 w 3058854"/>
              <a:gd name="connsiteY157" fmla="*/ 715859 h 929568"/>
              <a:gd name="connsiteX158" fmla="*/ 2344134 w 3058854"/>
              <a:gd name="connsiteY158" fmla="*/ 927801 h 929568"/>
              <a:gd name="connsiteX159" fmla="*/ 2103676 w 3058854"/>
              <a:gd name="connsiteY159" fmla="*/ 927801 h 929568"/>
              <a:gd name="connsiteX160" fmla="*/ 2103676 w 3058854"/>
              <a:gd name="connsiteY160" fmla="*/ 674835 h 929568"/>
              <a:gd name="connsiteX161" fmla="*/ 1987443 w 3058854"/>
              <a:gd name="connsiteY161" fmla="*/ 580923 h 929568"/>
              <a:gd name="connsiteX162" fmla="*/ 1823118 w 3058854"/>
              <a:gd name="connsiteY162" fmla="*/ 715859 h 929568"/>
              <a:gd name="connsiteX163" fmla="*/ 1823118 w 3058854"/>
              <a:gd name="connsiteY163" fmla="*/ 927801 h 929568"/>
              <a:gd name="connsiteX164" fmla="*/ 1582661 w 3058854"/>
              <a:gd name="connsiteY164" fmla="*/ 927801 h 929568"/>
              <a:gd name="connsiteX165" fmla="*/ 1582661 w 3058854"/>
              <a:gd name="connsiteY165" fmla="*/ 674835 h 929568"/>
              <a:gd name="connsiteX166" fmla="*/ 1466428 w 3058854"/>
              <a:gd name="connsiteY166" fmla="*/ 580923 h 929568"/>
              <a:gd name="connsiteX167" fmla="*/ 1302103 w 3058854"/>
              <a:gd name="connsiteY167" fmla="*/ 715859 h 929568"/>
              <a:gd name="connsiteX168" fmla="*/ 1302103 w 3058854"/>
              <a:gd name="connsiteY168" fmla="*/ 927801 h 929568"/>
              <a:gd name="connsiteX169" fmla="*/ 1061645 w 3058854"/>
              <a:gd name="connsiteY169" fmla="*/ 927801 h 929568"/>
              <a:gd name="connsiteX170" fmla="*/ 1061645 w 3058854"/>
              <a:gd name="connsiteY170" fmla="*/ 674835 h 929568"/>
              <a:gd name="connsiteX171" fmla="*/ 945411 w 3058854"/>
              <a:gd name="connsiteY171" fmla="*/ 580923 h 929568"/>
              <a:gd name="connsiteX172" fmla="*/ 781232 w 3058854"/>
              <a:gd name="connsiteY172" fmla="*/ 715859 h 929568"/>
              <a:gd name="connsiteX173" fmla="*/ 781232 w 3058854"/>
              <a:gd name="connsiteY173" fmla="*/ 927801 h 929568"/>
              <a:gd name="connsiteX174" fmla="*/ 540775 w 3058854"/>
              <a:gd name="connsiteY174" fmla="*/ 927801 h 929568"/>
              <a:gd name="connsiteX175" fmla="*/ 540775 w 3058854"/>
              <a:gd name="connsiteY175" fmla="*/ 674835 h 929568"/>
              <a:gd name="connsiteX176" fmla="*/ 424542 w 3058854"/>
              <a:gd name="connsiteY176" fmla="*/ 580923 h 929568"/>
              <a:gd name="connsiteX177" fmla="*/ 260217 w 3058854"/>
              <a:gd name="connsiteY177" fmla="*/ 715859 h 929568"/>
              <a:gd name="connsiteX178" fmla="*/ 260217 w 3058854"/>
              <a:gd name="connsiteY178" fmla="*/ 927801 h 929568"/>
              <a:gd name="connsiteX179" fmla="*/ 5264 w 3058854"/>
              <a:gd name="connsiteY179" fmla="*/ 927801 h 929568"/>
              <a:gd name="connsiteX180" fmla="*/ 5264 w 3058854"/>
              <a:gd name="connsiteY180" fmla="*/ 499161 h 929568"/>
              <a:gd name="connsiteX181" fmla="*/ 187281 w 3058854"/>
              <a:gd name="connsiteY181" fmla="*/ 499161 h 929568"/>
              <a:gd name="connsiteX182" fmla="*/ 280558 w 3058854"/>
              <a:gd name="connsiteY182" fmla="*/ 422687 h 929568"/>
              <a:gd name="connsiteX183" fmla="*/ 280558 w 3058854"/>
              <a:gd name="connsiteY183" fmla="*/ 151099 h 929568"/>
              <a:gd name="connsiteX184" fmla="*/ 163744 w 3058854"/>
              <a:gd name="connsiteY184" fmla="*/ 56901 h 929568"/>
              <a:gd name="connsiteX185" fmla="*/ 5264 w 3058854"/>
              <a:gd name="connsiteY185" fmla="*/ 187776 h 9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058854" h="929568">
                <a:moveTo>
                  <a:pt x="2865150" y="927801"/>
                </a:moveTo>
                <a:lnTo>
                  <a:pt x="2885770" y="927801"/>
                </a:lnTo>
                <a:lnTo>
                  <a:pt x="2885774" y="929568"/>
                </a:lnTo>
                <a:lnTo>
                  <a:pt x="2865150" y="929568"/>
                </a:lnTo>
                <a:close/>
                <a:moveTo>
                  <a:pt x="2604206" y="927801"/>
                </a:moveTo>
                <a:lnTo>
                  <a:pt x="2624547" y="927801"/>
                </a:lnTo>
                <a:lnTo>
                  <a:pt x="2624547" y="929568"/>
                </a:lnTo>
                <a:lnTo>
                  <a:pt x="2604206" y="929568"/>
                </a:lnTo>
                <a:close/>
                <a:moveTo>
                  <a:pt x="2344134" y="927801"/>
                </a:moveTo>
                <a:lnTo>
                  <a:pt x="2364793" y="927801"/>
                </a:lnTo>
                <a:lnTo>
                  <a:pt x="2364796" y="929568"/>
                </a:lnTo>
                <a:lnTo>
                  <a:pt x="2344134" y="929568"/>
                </a:lnTo>
                <a:close/>
                <a:moveTo>
                  <a:pt x="2083335" y="927801"/>
                </a:moveTo>
                <a:lnTo>
                  <a:pt x="2103676" y="927801"/>
                </a:lnTo>
                <a:lnTo>
                  <a:pt x="2103676" y="929568"/>
                </a:lnTo>
                <a:lnTo>
                  <a:pt x="2083335" y="929568"/>
                </a:lnTo>
                <a:close/>
                <a:moveTo>
                  <a:pt x="1823118" y="927801"/>
                </a:moveTo>
                <a:lnTo>
                  <a:pt x="1843777" y="927801"/>
                </a:lnTo>
                <a:lnTo>
                  <a:pt x="1843780" y="929568"/>
                </a:lnTo>
                <a:lnTo>
                  <a:pt x="1823118" y="929568"/>
                </a:lnTo>
                <a:close/>
                <a:moveTo>
                  <a:pt x="1562030" y="927801"/>
                </a:moveTo>
                <a:lnTo>
                  <a:pt x="1582661" y="927801"/>
                </a:lnTo>
                <a:lnTo>
                  <a:pt x="1582661" y="929568"/>
                </a:lnTo>
                <a:lnTo>
                  <a:pt x="1562030" y="929568"/>
                </a:lnTo>
                <a:close/>
                <a:moveTo>
                  <a:pt x="1302103" y="927801"/>
                </a:moveTo>
                <a:lnTo>
                  <a:pt x="1322153" y="927801"/>
                </a:lnTo>
                <a:lnTo>
                  <a:pt x="1322153" y="929568"/>
                </a:lnTo>
                <a:lnTo>
                  <a:pt x="1302103" y="929568"/>
                </a:lnTo>
                <a:close/>
                <a:moveTo>
                  <a:pt x="1041304" y="927801"/>
                </a:moveTo>
                <a:lnTo>
                  <a:pt x="1061645" y="927801"/>
                </a:lnTo>
                <a:lnTo>
                  <a:pt x="1061645" y="929568"/>
                </a:lnTo>
                <a:lnTo>
                  <a:pt x="1041304" y="929568"/>
                </a:lnTo>
                <a:close/>
                <a:moveTo>
                  <a:pt x="781232" y="927801"/>
                </a:moveTo>
                <a:lnTo>
                  <a:pt x="801891" y="927801"/>
                </a:lnTo>
                <a:lnTo>
                  <a:pt x="801894" y="929568"/>
                </a:lnTo>
                <a:lnTo>
                  <a:pt x="781232" y="929568"/>
                </a:lnTo>
                <a:close/>
                <a:moveTo>
                  <a:pt x="520434" y="927801"/>
                </a:moveTo>
                <a:lnTo>
                  <a:pt x="540775" y="927801"/>
                </a:lnTo>
                <a:lnTo>
                  <a:pt x="540775" y="929568"/>
                </a:lnTo>
                <a:lnTo>
                  <a:pt x="520434" y="929568"/>
                </a:lnTo>
                <a:close/>
                <a:moveTo>
                  <a:pt x="260217" y="927801"/>
                </a:moveTo>
                <a:lnTo>
                  <a:pt x="280876" y="927801"/>
                </a:lnTo>
                <a:lnTo>
                  <a:pt x="280879" y="929568"/>
                </a:lnTo>
                <a:lnTo>
                  <a:pt x="260217" y="929568"/>
                </a:lnTo>
                <a:close/>
                <a:moveTo>
                  <a:pt x="3029039" y="606652"/>
                </a:moveTo>
                <a:lnTo>
                  <a:pt x="3053264" y="626165"/>
                </a:lnTo>
                <a:lnTo>
                  <a:pt x="3053264" y="927801"/>
                </a:lnTo>
                <a:lnTo>
                  <a:pt x="2885770" y="927801"/>
                </a:lnTo>
                <a:lnTo>
                  <a:pt x="2885346" y="725151"/>
                </a:lnTo>
                <a:close/>
                <a:moveTo>
                  <a:pt x="2508023" y="606652"/>
                </a:moveTo>
                <a:lnTo>
                  <a:pt x="2604206" y="684127"/>
                </a:lnTo>
                <a:lnTo>
                  <a:pt x="2604206" y="927801"/>
                </a:lnTo>
                <a:lnTo>
                  <a:pt x="2364793" y="927801"/>
                </a:lnTo>
                <a:lnTo>
                  <a:pt x="2364475" y="725151"/>
                </a:lnTo>
                <a:close/>
                <a:moveTo>
                  <a:pt x="1987007" y="606652"/>
                </a:moveTo>
                <a:lnTo>
                  <a:pt x="2083335" y="684127"/>
                </a:lnTo>
                <a:lnTo>
                  <a:pt x="2083335" y="927801"/>
                </a:lnTo>
                <a:lnTo>
                  <a:pt x="1843777" y="927801"/>
                </a:lnTo>
                <a:lnTo>
                  <a:pt x="1843459" y="725151"/>
                </a:lnTo>
                <a:close/>
                <a:moveTo>
                  <a:pt x="1465701" y="606652"/>
                </a:moveTo>
                <a:lnTo>
                  <a:pt x="1562030" y="684127"/>
                </a:lnTo>
                <a:lnTo>
                  <a:pt x="1562030" y="927801"/>
                </a:lnTo>
                <a:lnTo>
                  <a:pt x="1322153" y="927801"/>
                </a:lnTo>
                <a:lnTo>
                  <a:pt x="1322153" y="725151"/>
                </a:lnTo>
                <a:close/>
                <a:moveTo>
                  <a:pt x="945121" y="606652"/>
                </a:moveTo>
                <a:lnTo>
                  <a:pt x="1041304" y="684127"/>
                </a:lnTo>
                <a:lnTo>
                  <a:pt x="1041304" y="927801"/>
                </a:lnTo>
                <a:lnTo>
                  <a:pt x="801891" y="927801"/>
                </a:lnTo>
                <a:lnTo>
                  <a:pt x="801573" y="725151"/>
                </a:lnTo>
                <a:close/>
                <a:moveTo>
                  <a:pt x="424106" y="606652"/>
                </a:moveTo>
                <a:lnTo>
                  <a:pt x="520434" y="684127"/>
                </a:lnTo>
                <a:lnTo>
                  <a:pt x="520434" y="927801"/>
                </a:lnTo>
                <a:lnTo>
                  <a:pt x="280876" y="927801"/>
                </a:lnTo>
                <a:lnTo>
                  <a:pt x="280558" y="725151"/>
                </a:lnTo>
                <a:close/>
                <a:moveTo>
                  <a:pt x="3053264" y="600261"/>
                </a:moveTo>
                <a:lnTo>
                  <a:pt x="3058854" y="604778"/>
                </a:lnTo>
                <a:lnTo>
                  <a:pt x="3058854" y="630668"/>
                </a:lnTo>
                <a:lnTo>
                  <a:pt x="3053264" y="626165"/>
                </a:lnTo>
                <a:close/>
                <a:moveTo>
                  <a:pt x="5264" y="187776"/>
                </a:moveTo>
                <a:lnTo>
                  <a:pt x="5264" y="499161"/>
                </a:lnTo>
                <a:lnTo>
                  <a:pt x="0" y="499161"/>
                </a:lnTo>
                <a:lnTo>
                  <a:pt x="0" y="192123"/>
                </a:lnTo>
                <a:close/>
                <a:moveTo>
                  <a:pt x="2247806" y="82916"/>
                </a:moveTo>
                <a:lnTo>
                  <a:pt x="2344134" y="160390"/>
                </a:lnTo>
                <a:lnTo>
                  <a:pt x="2344134" y="413253"/>
                </a:lnTo>
                <a:lnTo>
                  <a:pt x="2264515" y="479149"/>
                </a:lnTo>
                <a:lnTo>
                  <a:pt x="2104258" y="479149"/>
                </a:lnTo>
                <a:lnTo>
                  <a:pt x="2104258" y="201415"/>
                </a:lnTo>
                <a:close/>
                <a:moveTo>
                  <a:pt x="1205920" y="82916"/>
                </a:moveTo>
                <a:lnTo>
                  <a:pt x="1302103" y="160390"/>
                </a:lnTo>
                <a:lnTo>
                  <a:pt x="1302103" y="413253"/>
                </a:lnTo>
                <a:lnTo>
                  <a:pt x="1222629" y="479149"/>
                </a:lnTo>
                <a:lnTo>
                  <a:pt x="1062227" y="479149"/>
                </a:lnTo>
                <a:lnTo>
                  <a:pt x="1062227" y="201415"/>
                </a:lnTo>
                <a:close/>
                <a:moveTo>
                  <a:pt x="684904" y="82916"/>
                </a:moveTo>
                <a:lnTo>
                  <a:pt x="781232" y="160390"/>
                </a:lnTo>
                <a:lnTo>
                  <a:pt x="781232" y="413253"/>
                </a:lnTo>
                <a:lnTo>
                  <a:pt x="701612" y="479149"/>
                </a:lnTo>
                <a:lnTo>
                  <a:pt x="541356" y="479149"/>
                </a:lnTo>
                <a:lnTo>
                  <a:pt x="541356" y="201415"/>
                </a:lnTo>
                <a:close/>
                <a:moveTo>
                  <a:pt x="163889" y="82916"/>
                </a:moveTo>
                <a:lnTo>
                  <a:pt x="260217" y="160390"/>
                </a:lnTo>
                <a:lnTo>
                  <a:pt x="260217" y="413253"/>
                </a:lnTo>
                <a:lnTo>
                  <a:pt x="180743" y="479149"/>
                </a:lnTo>
                <a:lnTo>
                  <a:pt x="20341" y="479149"/>
                </a:lnTo>
                <a:lnTo>
                  <a:pt x="20341" y="201415"/>
                </a:lnTo>
                <a:close/>
                <a:moveTo>
                  <a:pt x="2768821" y="82915"/>
                </a:moveTo>
                <a:lnTo>
                  <a:pt x="2865149" y="160390"/>
                </a:lnTo>
                <a:lnTo>
                  <a:pt x="2865149" y="413252"/>
                </a:lnTo>
                <a:lnTo>
                  <a:pt x="2785530" y="479148"/>
                </a:lnTo>
                <a:lnTo>
                  <a:pt x="2625273" y="479148"/>
                </a:lnTo>
                <a:lnTo>
                  <a:pt x="2625273" y="201414"/>
                </a:lnTo>
                <a:close/>
                <a:moveTo>
                  <a:pt x="1727226" y="82915"/>
                </a:moveTo>
                <a:lnTo>
                  <a:pt x="1823554" y="160390"/>
                </a:lnTo>
                <a:lnTo>
                  <a:pt x="1823554" y="413252"/>
                </a:lnTo>
                <a:lnTo>
                  <a:pt x="1743498" y="479148"/>
                </a:lnTo>
                <a:lnTo>
                  <a:pt x="1583678" y="479148"/>
                </a:lnTo>
                <a:lnTo>
                  <a:pt x="1583678" y="201414"/>
                </a:lnTo>
                <a:close/>
                <a:moveTo>
                  <a:pt x="2769112" y="57186"/>
                </a:moveTo>
                <a:lnTo>
                  <a:pt x="2604932" y="192122"/>
                </a:lnTo>
                <a:lnTo>
                  <a:pt x="2604932" y="499160"/>
                </a:lnTo>
                <a:lnTo>
                  <a:pt x="2792213" y="499160"/>
                </a:lnTo>
                <a:lnTo>
                  <a:pt x="2885345" y="422687"/>
                </a:lnTo>
                <a:lnTo>
                  <a:pt x="2885345" y="151098"/>
                </a:lnTo>
                <a:close/>
                <a:moveTo>
                  <a:pt x="1727226" y="57186"/>
                </a:moveTo>
                <a:lnTo>
                  <a:pt x="1562901" y="192122"/>
                </a:lnTo>
                <a:lnTo>
                  <a:pt x="1562901" y="499160"/>
                </a:lnTo>
                <a:lnTo>
                  <a:pt x="1750182" y="499160"/>
                </a:lnTo>
                <a:lnTo>
                  <a:pt x="1843459" y="422687"/>
                </a:lnTo>
                <a:lnTo>
                  <a:pt x="1843459" y="151098"/>
                </a:lnTo>
                <a:close/>
                <a:moveTo>
                  <a:pt x="2247661" y="56901"/>
                </a:moveTo>
                <a:lnTo>
                  <a:pt x="2083917" y="192123"/>
                </a:lnTo>
                <a:lnTo>
                  <a:pt x="2083917" y="499161"/>
                </a:lnTo>
                <a:lnTo>
                  <a:pt x="2271198" y="499161"/>
                </a:lnTo>
                <a:lnTo>
                  <a:pt x="2364475" y="422687"/>
                </a:lnTo>
                <a:lnTo>
                  <a:pt x="2364475" y="151099"/>
                </a:lnTo>
                <a:close/>
                <a:moveTo>
                  <a:pt x="1205920" y="56901"/>
                </a:moveTo>
                <a:lnTo>
                  <a:pt x="1041886" y="192123"/>
                </a:lnTo>
                <a:lnTo>
                  <a:pt x="1041886" y="499161"/>
                </a:lnTo>
                <a:lnTo>
                  <a:pt x="1229312" y="499161"/>
                </a:lnTo>
                <a:lnTo>
                  <a:pt x="1322154" y="422687"/>
                </a:lnTo>
                <a:lnTo>
                  <a:pt x="1322154" y="151099"/>
                </a:lnTo>
                <a:close/>
                <a:moveTo>
                  <a:pt x="684759" y="56901"/>
                </a:moveTo>
                <a:lnTo>
                  <a:pt x="521015" y="192123"/>
                </a:lnTo>
                <a:lnTo>
                  <a:pt x="521015" y="499161"/>
                </a:lnTo>
                <a:lnTo>
                  <a:pt x="708296" y="499161"/>
                </a:lnTo>
                <a:lnTo>
                  <a:pt x="801573" y="422687"/>
                </a:lnTo>
                <a:lnTo>
                  <a:pt x="801573" y="151099"/>
                </a:lnTo>
                <a:close/>
                <a:moveTo>
                  <a:pt x="5264" y="0"/>
                </a:moveTo>
                <a:lnTo>
                  <a:pt x="3053264" y="0"/>
                </a:lnTo>
                <a:lnTo>
                  <a:pt x="3053264" y="600261"/>
                </a:lnTo>
                <a:lnTo>
                  <a:pt x="3029330" y="580923"/>
                </a:lnTo>
                <a:lnTo>
                  <a:pt x="2865150" y="715859"/>
                </a:lnTo>
                <a:lnTo>
                  <a:pt x="2865150" y="927801"/>
                </a:lnTo>
                <a:lnTo>
                  <a:pt x="2624547" y="927801"/>
                </a:lnTo>
                <a:lnTo>
                  <a:pt x="2624547" y="674835"/>
                </a:lnTo>
                <a:lnTo>
                  <a:pt x="2508314" y="580923"/>
                </a:lnTo>
                <a:lnTo>
                  <a:pt x="2344134" y="715859"/>
                </a:lnTo>
                <a:lnTo>
                  <a:pt x="2344134" y="927801"/>
                </a:lnTo>
                <a:lnTo>
                  <a:pt x="2103676" y="927801"/>
                </a:lnTo>
                <a:lnTo>
                  <a:pt x="2103676" y="674835"/>
                </a:lnTo>
                <a:lnTo>
                  <a:pt x="1987443" y="580923"/>
                </a:lnTo>
                <a:lnTo>
                  <a:pt x="1823118" y="715859"/>
                </a:lnTo>
                <a:lnTo>
                  <a:pt x="1823118" y="927801"/>
                </a:lnTo>
                <a:lnTo>
                  <a:pt x="1582661" y="927801"/>
                </a:lnTo>
                <a:lnTo>
                  <a:pt x="1582661" y="674835"/>
                </a:lnTo>
                <a:lnTo>
                  <a:pt x="1466428" y="580923"/>
                </a:lnTo>
                <a:lnTo>
                  <a:pt x="1302103" y="715859"/>
                </a:lnTo>
                <a:lnTo>
                  <a:pt x="1302103" y="927801"/>
                </a:lnTo>
                <a:lnTo>
                  <a:pt x="1061645" y="927801"/>
                </a:lnTo>
                <a:lnTo>
                  <a:pt x="1061645" y="674835"/>
                </a:lnTo>
                <a:lnTo>
                  <a:pt x="945411" y="580923"/>
                </a:lnTo>
                <a:lnTo>
                  <a:pt x="781232" y="715859"/>
                </a:lnTo>
                <a:lnTo>
                  <a:pt x="781232" y="927801"/>
                </a:lnTo>
                <a:lnTo>
                  <a:pt x="540775" y="927801"/>
                </a:lnTo>
                <a:lnTo>
                  <a:pt x="540775" y="674835"/>
                </a:lnTo>
                <a:lnTo>
                  <a:pt x="424542" y="580923"/>
                </a:lnTo>
                <a:lnTo>
                  <a:pt x="260217" y="715859"/>
                </a:lnTo>
                <a:lnTo>
                  <a:pt x="260217" y="927801"/>
                </a:lnTo>
                <a:lnTo>
                  <a:pt x="5264" y="927801"/>
                </a:lnTo>
                <a:lnTo>
                  <a:pt x="5264" y="499161"/>
                </a:lnTo>
                <a:lnTo>
                  <a:pt x="187281" y="499161"/>
                </a:lnTo>
                <a:lnTo>
                  <a:pt x="280558" y="422687"/>
                </a:lnTo>
                <a:lnTo>
                  <a:pt x="280558" y="151099"/>
                </a:lnTo>
                <a:lnTo>
                  <a:pt x="163744" y="56901"/>
                </a:lnTo>
                <a:lnTo>
                  <a:pt x="5264" y="187776"/>
                </a:lnTo>
                <a:close/>
              </a:path>
            </a:pathLst>
          </a:custGeom>
          <a:solidFill>
            <a:schemeClr val="accent2"/>
          </a:solidFill>
          <a:ln w="13668" cap="flat">
            <a:noFill/>
            <a:prstDash val="solid"/>
            <a:miter/>
          </a:ln>
        </p:spPr>
        <p:txBody>
          <a:bodyPr wrap="square" rtlCol="0" anchor="ctr">
            <a:noAutofit/>
          </a:bodyPr>
          <a:lstStyle/>
          <a:p>
            <a:endParaRPr lang="fi-FI"/>
          </a:p>
        </p:txBody>
      </p:sp>
      <p:sp>
        <p:nvSpPr>
          <p:cNvPr id="29" name="Suorakulmio 28">
            <a:extLst>
              <a:ext uri="{FF2B5EF4-FFF2-40B4-BE49-F238E27FC236}">
                <a16:creationId xmlns:a16="http://schemas.microsoft.com/office/drawing/2014/main" id="{42D56245-2BA4-4BA8-9080-D9E6949E151A}"/>
              </a:ext>
            </a:extLst>
          </p:cNvPr>
          <p:cNvSpPr/>
          <p:nvPr/>
        </p:nvSpPr>
        <p:spPr bwMode="hidden">
          <a:xfrm>
            <a:off x="9146454" y="5930198"/>
            <a:ext cx="3060000" cy="927802"/>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Päivämäärän paikkamerkki 2">
            <a:extLst>
              <a:ext uri="{FF2B5EF4-FFF2-40B4-BE49-F238E27FC236}">
                <a16:creationId xmlns:a16="http://schemas.microsoft.com/office/drawing/2014/main" id="{F5B65B6B-B873-4044-B697-B6E3454C030D}"/>
              </a:ext>
            </a:extLst>
          </p:cNvPr>
          <p:cNvSpPr>
            <a:spLocks noGrp="1"/>
          </p:cNvSpPr>
          <p:nvPr>
            <p:ph type="dt" sz="half" idx="10"/>
          </p:nvPr>
        </p:nvSpPr>
        <p:spPr/>
        <p:txBody>
          <a:bodyPr/>
          <a:lstStyle>
            <a:lvl1pPr>
              <a:defRPr>
                <a:noFill/>
              </a:defRPr>
            </a:lvl1pPr>
          </a:lstStyle>
          <a:p>
            <a:fld id="{29941C93-35C0-4750-9766-1BBA127D593E}" type="datetime1">
              <a:rPr lang="fi-FI" smtClean="0"/>
              <a:t>5.12.2024</a:t>
            </a:fld>
            <a:endParaRPr lang="fi-FI"/>
          </a:p>
        </p:txBody>
      </p:sp>
      <p:sp>
        <p:nvSpPr>
          <p:cNvPr id="34" name="Tekstiruutu 33">
            <a:extLst>
              <a:ext uri="{FF2B5EF4-FFF2-40B4-BE49-F238E27FC236}">
                <a16:creationId xmlns:a16="http://schemas.microsoft.com/office/drawing/2014/main" id="{1F6EAF03-9286-4B3A-B274-19E0BE549069}"/>
              </a:ext>
            </a:extLst>
          </p:cNvPr>
          <p:cNvSpPr txBox="1"/>
          <p:nvPr/>
        </p:nvSpPr>
        <p:spPr bwMode="white">
          <a:xfrm>
            <a:off x="0" y="5929200"/>
            <a:ext cx="6120000" cy="928800"/>
          </a:xfrm>
          <a:prstGeom prst="rect">
            <a:avLst/>
          </a:prstGeom>
          <a:solidFill>
            <a:schemeClr val="bg1"/>
          </a:solidFill>
        </p:spPr>
        <p:txBody>
          <a:bodyPr wrap="square" rtlCol="0" anchor="ctr">
            <a:noAutofit/>
          </a:bodyPr>
          <a:lstStyle/>
          <a:p>
            <a:pPr algn="ctr"/>
            <a:r>
              <a:rPr lang="fi-FI" sz="2800" spc="300" baseline="0">
                <a:solidFill>
                  <a:srgbClr val="003479"/>
                </a:solidFill>
              </a:rPr>
              <a:t>dvv.fi</a:t>
            </a:r>
          </a:p>
        </p:txBody>
      </p:sp>
      <p:sp>
        <p:nvSpPr>
          <p:cNvPr id="4" name="Alatunnisteen paikkamerkki 3">
            <a:extLst>
              <a:ext uri="{FF2B5EF4-FFF2-40B4-BE49-F238E27FC236}">
                <a16:creationId xmlns:a16="http://schemas.microsoft.com/office/drawing/2014/main" id="{2C9AB2CB-A76C-46BA-BEC2-2F71E558BAD2}"/>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5" name="Dian numeron paikkamerkki 4">
            <a:extLst>
              <a:ext uri="{FF2B5EF4-FFF2-40B4-BE49-F238E27FC236}">
                <a16:creationId xmlns:a16="http://schemas.microsoft.com/office/drawing/2014/main" id="{C97A2FB5-9A41-422B-9CB8-63068D8F009A}"/>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5699591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Aloitus/Lopetus 2">
    <p:spTree>
      <p:nvGrpSpPr>
        <p:cNvPr id="1" name=""/>
        <p:cNvGrpSpPr/>
        <p:nvPr/>
      </p:nvGrpSpPr>
      <p:grpSpPr>
        <a:xfrm>
          <a:off x="0" y="0"/>
          <a:ext cx="0" cy="0"/>
          <a:chOff x="0" y="0"/>
          <a:chExt cx="0" cy="0"/>
        </a:xfrm>
      </p:grpSpPr>
      <p:sp>
        <p:nvSpPr>
          <p:cNvPr id="12" name="Vapaamuotoinen: Muoto 11">
            <a:extLst>
              <a:ext uri="{FF2B5EF4-FFF2-40B4-BE49-F238E27FC236}">
                <a16:creationId xmlns:a16="http://schemas.microsoft.com/office/drawing/2014/main" id="{FA43DC77-9C6F-421F-BC8B-2D4CD58983BE}"/>
              </a:ext>
            </a:extLst>
          </p:cNvPr>
          <p:cNvSpPr/>
          <p:nvPr/>
        </p:nvSpPr>
        <p:spPr bwMode="hidden">
          <a:xfrm>
            <a:off x="6087620" y="5930582"/>
            <a:ext cx="3058854" cy="929568"/>
          </a:xfrm>
          <a:custGeom>
            <a:avLst/>
            <a:gdLst>
              <a:gd name="connsiteX0" fmla="*/ 2865150 w 3058854"/>
              <a:gd name="connsiteY0" fmla="*/ 927801 h 929568"/>
              <a:gd name="connsiteX1" fmla="*/ 2885770 w 3058854"/>
              <a:gd name="connsiteY1" fmla="*/ 927801 h 929568"/>
              <a:gd name="connsiteX2" fmla="*/ 2885774 w 3058854"/>
              <a:gd name="connsiteY2" fmla="*/ 929568 h 929568"/>
              <a:gd name="connsiteX3" fmla="*/ 2865150 w 3058854"/>
              <a:gd name="connsiteY3" fmla="*/ 929568 h 929568"/>
              <a:gd name="connsiteX4" fmla="*/ 2604206 w 3058854"/>
              <a:gd name="connsiteY4" fmla="*/ 927801 h 929568"/>
              <a:gd name="connsiteX5" fmla="*/ 2624547 w 3058854"/>
              <a:gd name="connsiteY5" fmla="*/ 927801 h 929568"/>
              <a:gd name="connsiteX6" fmla="*/ 2624547 w 3058854"/>
              <a:gd name="connsiteY6" fmla="*/ 929568 h 929568"/>
              <a:gd name="connsiteX7" fmla="*/ 2604206 w 3058854"/>
              <a:gd name="connsiteY7" fmla="*/ 929568 h 929568"/>
              <a:gd name="connsiteX8" fmla="*/ 2344134 w 3058854"/>
              <a:gd name="connsiteY8" fmla="*/ 927801 h 929568"/>
              <a:gd name="connsiteX9" fmla="*/ 2364793 w 3058854"/>
              <a:gd name="connsiteY9" fmla="*/ 927801 h 929568"/>
              <a:gd name="connsiteX10" fmla="*/ 2364796 w 3058854"/>
              <a:gd name="connsiteY10" fmla="*/ 929568 h 929568"/>
              <a:gd name="connsiteX11" fmla="*/ 2344134 w 3058854"/>
              <a:gd name="connsiteY11" fmla="*/ 929568 h 929568"/>
              <a:gd name="connsiteX12" fmla="*/ 2083335 w 3058854"/>
              <a:gd name="connsiteY12" fmla="*/ 927801 h 929568"/>
              <a:gd name="connsiteX13" fmla="*/ 2103676 w 3058854"/>
              <a:gd name="connsiteY13" fmla="*/ 927801 h 929568"/>
              <a:gd name="connsiteX14" fmla="*/ 2103676 w 3058854"/>
              <a:gd name="connsiteY14" fmla="*/ 929568 h 929568"/>
              <a:gd name="connsiteX15" fmla="*/ 2083335 w 3058854"/>
              <a:gd name="connsiteY15" fmla="*/ 929568 h 929568"/>
              <a:gd name="connsiteX16" fmla="*/ 1823118 w 3058854"/>
              <a:gd name="connsiteY16" fmla="*/ 927801 h 929568"/>
              <a:gd name="connsiteX17" fmla="*/ 1843777 w 3058854"/>
              <a:gd name="connsiteY17" fmla="*/ 927801 h 929568"/>
              <a:gd name="connsiteX18" fmla="*/ 1843780 w 3058854"/>
              <a:gd name="connsiteY18" fmla="*/ 929568 h 929568"/>
              <a:gd name="connsiteX19" fmla="*/ 1823118 w 3058854"/>
              <a:gd name="connsiteY19" fmla="*/ 929568 h 929568"/>
              <a:gd name="connsiteX20" fmla="*/ 1562030 w 3058854"/>
              <a:gd name="connsiteY20" fmla="*/ 927801 h 929568"/>
              <a:gd name="connsiteX21" fmla="*/ 1582661 w 3058854"/>
              <a:gd name="connsiteY21" fmla="*/ 927801 h 929568"/>
              <a:gd name="connsiteX22" fmla="*/ 1582661 w 3058854"/>
              <a:gd name="connsiteY22" fmla="*/ 929568 h 929568"/>
              <a:gd name="connsiteX23" fmla="*/ 1562030 w 3058854"/>
              <a:gd name="connsiteY23" fmla="*/ 929568 h 929568"/>
              <a:gd name="connsiteX24" fmla="*/ 1302103 w 3058854"/>
              <a:gd name="connsiteY24" fmla="*/ 927801 h 929568"/>
              <a:gd name="connsiteX25" fmla="*/ 1322153 w 3058854"/>
              <a:gd name="connsiteY25" fmla="*/ 927801 h 929568"/>
              <a:gd name="connsiteX26" fmla="*/ 1322153 w 3058854"/>
              <a:gd name="connsiteY26" fmla="*/ 929568 h 929568"/>
              <a:gd name="connsiteX27" fmla="*/ 1302103 w 3058854"/>
              <a:gd name="connsiteY27" fmla="*/ 929568 h 929568"/>
              <a:gd name="connsiteX28" fmla="*/ 1041304 w 3058854"/>
              <a:gd name="connsiteY28" fmla="*/ 927801 h 929568"/>
              <a:gd name="connsiteX29" fmla="*/ 1061645 w 3058854"/>
              <a:gd name="connsiteY29" fmla="*/ 927801 h 929568"/>
              <a:gd name="connsiteX30" fmla="*/ 1061645 w 3058854"/>
              <a:gd name="connsiteY30" fmla="*/ 929568 h 929568"/>
              <a:gd name="connsiteX31" fmla="*/ 1041304 w 3058854"/>
              <a:gd name="connsiteY31" fmla="*/ 929568 h 929568"/>
              <a:gd name="connsiteX32" fmla="*/ 781232 w 3058854"/>
              <a:gd name="connsiteY32" fmla="*/ 927801 h 929568"/>
              <a:gd name="connsiteX33" fmla="*/ 801891 w 3058854"/>
              <a:gd name="connsiteY33" fmla="*/ 927801 h 929568"/>
              <a:gd name="connsiteX34" fmla="*/ 801894 w 3058854"/>
              <a:gd name="connsiteY34" fmla="*/ 929568 h 929568"/>
              <a:gd name="connsiteX35" fmla="*/ 781232 w 3058854"/>
              <a:gd name="connsiteY35" fmla="*/ 929568 h 929568"/>
              <a:gd name="connsiteX36" fmla="*/ 520434 w 3058854"/>
              <a:gd name="connsiteY36" fmla="*/ 927801 h 929568"/>
              <a:gd name="connsiteX37" fmla="*/ 540775 w 3058854"/>
              <a:gd name="connsiteY37" fmla="*/ 927801 h 929568"/>
              <a:gd name="connsiteX38" fmla="*/ 540775 w 3058854"/>
              <a:gd name="connsiteY38" fmla="*/ 929568 h 929568"/>
              <a:gd name="connsiteX39" fmla="*/ 520434 w 3058854"/>
              <a:gd name="connsiteY39" fmla="*/ 929568 h 929568"/>
              <a:gd name="connsiteX40" fmla="*/ 260217 w 3058854"/>
              <a:gd name="connsiteY40" fmla="*/ 927801 h 929568"/>
              <a:gd name="connsiteX41" fmla="*/ 280876 w 3058854"/>
              <a:gd name="connsiteY41" fmla="*/ 927801 h 929568"/>
              <a:gd name="connsiteX42" fmla="*/ 280879 w 3058854"/>
              <a:gd name="connsiteY42" fmla="*/ 929568 h 929568"/>
              <a:gd name="connsiteX43" fmla="*/ 260217 w 3058854"/>
              <a:gd name="connsiteY43" fmla="*/ 929568 h 929568"/>
              <a:gd name="connsiteX44" fmla="*/ 3029039 w 3058854"/>
              <a:gd name="connsiteY44" fmla="*/ 606652 h 929568"/>
              <a:gd name="connsiteX45" fmla="*/ 3053264 w 3058854"/>
              <a:gd name="connsiteY45" fmla="*/ 626165 h 929568"/>
              <a:gd name="connsiteX46" fmla="*/ 3053264 w 3058854"/>
              <a:gd name="connsiteY46" fmla="*/ 927801 h 929568"/>
              <a:gd name="connsiteX47" fmla="*/ 2885770 w 3058854"/>
              <a:gd name="connsiteY47" fmla="*/ 927801 h 929568"/>
              <a:gd name="connsiteX48" fmla="*/ 2885346 w 3058854"/>
              <a:gd name="connsiteY48" fmla="*/ 725151 h 929568"/>
              <a:gd name="connsiteX49" fmla="*/ 2508023 w 3058854"/>
              <a:gd name="connsiteY49" fmla="*/ 606652 h 929568"/>
              <a:gd name="connsiteX50" fmla="*/ 2604206 w 3058854"/>
              <a:gd name="connsiteY50" fmla="*/ 684127 h 929568"/>
              <a:gd name="connsiteX51" fmla="*/ 2604206 w 3058854"/>
              <a:gd name="connsiteY51" fmla="*/ 927801 h 929568"/>
              <a:gd name="connsiteX52" fmla="*/ 2364793 w 3058854"/>
              <a:gd name="connsiteY52" fmla="*/ 927801 h 929568"/>
              <a:gd name="connsiteX53" fmla="*/ 2364475 w 3058854"/>
              <a:gd name="connsiteY53" fmla="*/ 725151 h 929568"/>
              <a:gd name="connsiteX54" fmla="*/ 1987007 w 3058854"/>
              <a:gd name="connsiteY54" fmla="*/ 606652 h 929568"/>
              <a:gd name="connsiteX55" fmla="*/ 2083335 w 3058854"/>
              <a:gd name="connsiteY55" fmla="*/ 684127 h 929568"/>
              <a:gd name="connsiteX56" fmla="*/ 2083335 w 3058854"/>
              <a:gd name="connsiteY56" fmla="*/ 927801 h 929568"/>
              <a:gd name="connsiteX57" fmla="*/ 1843777 w 3058854"/>
              <a:gd name="connsiteY57" fmla="*/ 927801 h 929568"/>
              <a:gd name="connsiteX58" fmla="*/ 1843459 w 3058854"/>
              <a:gd name="connsiteY58" fmla="*/ 725151 h 929568"/>
              <a:gd name="connsiteX59" fmla="*/ 1465701 w 3058854"/>
              <a:gd name="connsiteY59" fmla="*/ 606652 h 929568"/>
              <a:gd name="connsiteX60" fmla="*/ 1562030 w 3058854"/>
              <a:gd name="connsiteY60" fmla="*/ 684127 h 929568"/>
              <a:gd name="connsiteX61" fmla="*/ 1562030 w 3058854"/>
              <a:gd name="connsiteY61" fmla="*/ 927801 h 929568"/>
              <a:gd name="connsiteX62" fmla="*/ 1322153 w 3058854"/>
              <a:gd name="connsiteY62" fmla="*/ 927801 h 929568"/>
              <a:gd name="connsiteX63" fmla="*/ 1322153 w 3058854"/>
              <a:gd name="connsiteY63" fmla="*/ 725151 h 929568"/>
              <a:gd name="connsiteX64" fmla="*/ 945121 w 3058854"/>
              <a:gd name="connsiteY64" fmla="*/ 606652 h 929568"/>
              <a:gd name="connsiteX65" fmla="*/ 1041304 w 3058854"/>
              <a:gd name="connsiteY65" fmla="*/ 684127 h 929568"/>
              <a:gd name="connsiteX66" fmla="*/ 1041304 w 3058854"/>
              <a:gd name="connsiteY66" fmla="*/ 927801 h 929568"/>
              <a:gd name="connsiteX67" fmla="*/ 801891 w 3058854"/>
              <a:gd name="connsiteY67" fmla="*/ 927801 h 929568"/>
              <a:gd name="connsiteX68" fmla="*/ 801573 w 3058854"/>
              <a:gd name="connsiteY68" fmla="*/ 725151 h 929568"/>
              <a:gd name="connsiteX69" fmla="*/ 424106 w 3058854"/>
              <a:gd name="connsiteY69" fmla="*/ 606652 h 929568"/>
              <a:gd name="connsiteX70" fmla="*/ 520434 w 3058854"/>
              <a:gd name="connsiteY70" fmla="*/ 684127 h 929568"/>
              <a:gd name="connsiteX71" fmla="*/ 520434 w 3058854"/>
              <a:gd name="connsiteY71" fmla="*/ 927801 h 929568"/>
              <a:gd name="connsiteX72" fmla="*/ 280876 w 3058854"/>
              <a:gd name="connsiteY72" fmla="*/ 927801 h 929568"/>
              <a:gd name="connsiteX73" fmla="*/ 280558 w 3058854"/>
              <a:gd name="connsiteY73" fmla="*/ 725151 h 929568"/>
              <a:gd name="connsiteX74" fmla="*/ 3053264 w 3058854"/>
              <a:gd name="connsiteY74" fmla="*/ 600261 h 929568"/>
              <a:gd name="connsiteX75" fmla="*/ 3058854 w 3058854"/>
              <a:gd name="connsiteY75" fmla="*/ 604778 h 929568"/>
              <a:gd name="connsiteX76" fmla="*/ 3058854 w 3058854"/>
              <a:gd name="connsiteY76" fmla="*/ 630668 h 929568"/>
              <a:gd name="connsiteX77" fmla="*/ 3053264 w 3058854"/>
              <a:gd name="connsiteY77" fmla="*/ 626165 h 929568"/>
              <a:gd name="connsiteX78" fmla="*/ 5264 w 3058854"/>
              <a:gd name="connsiteY78" fmla="*/ 187776 h 929568"/>
              <a:gd name="connsiteX79" fmla="*/ 5264 w 3058854"/>
              <a:gd name="connsiteY79" fmla="*/ 499161 h 929568"/>
              <a:gd name="connsiteX80" fmla="*/ 0 w 3058854"/>
              <a:gd name="connsiteY80" fmla="*/ 499161 h 929568"/>
              <a:gd name="connsiteX81" fmla="*/ 0 w 3058854"/>
              <a:gd name="connsiteY81" fmla="*/ 192123 h 929568"/>
              <a:gd name="connsiteX82" fmla="*/ 2247806 w 3058854"/>
              <a:gd name="connsiteY82" fmla="*/ 82916 h 929568"/>
              <a:gd name="connsiteX83" fmla="*/ 2344134 w 3058854"/>
              <a:gd name="connsiteY83" fmla="*/ 160390 h 929568"/>
              <a:gd name="connsiteX84" fmla="*/ 2344134 w 3058854"/>
              <a:gd name="connsiteY84" fmla="*/ 413253 h 929568"/>
              <a:gd name="connsiteX85" fmla="*/ 2264515 w 3058854"/>
              <a:gd name="connsiteY85" fmla="*/ 479149 h 929568"/>
              <a:gd name="connsiteX86" fmla="*/ 2104258 w 3058854"/>
              <a:gd name="connsiteY86" fmla="*/ 479149 h 929568"/>
              <a:gd name="connsiteX87" fmla="*/ 2104258 w 3058854"/>
              <a:gd name="connsiteY87" fmla="*/ 201415 h 929568"/>
              <a:gd name="connsiteX88" fmla="*/ 1205920 w 3058854"/>
              <a:gd name="connsiteY88" fmla="*/ 82916 h 929568"/>
              <a:gd name="connsiteX89" fmla="*/ 1302103 w 3058854"/>
              <a:gd name="connsiteY89" fmla="*/ 160390 h 929568"/>
              <a:gd name="connsiteX90" fmla="*/ 1302103 w 3058854"/>
              <a:gd name="connsiteY90" fmla="*/ 413253 h 929568"/>
              <a:gd name="connsiteX91" fmla="*/ 1222629 w 3058854"/>
              <a:gd name="connsiteY91" fmla="*/ 479149 h 929568"/>
              <a:gd name="connsiteX92" fmla="*/ 1062227 w 3058854"/>
              <a:gd name="connsiteY92" fmla="*/ 479149 h 929568"/>
              <a:gd name="connsiteX93" fmla="*/ 1062227 w 3058854"/>
              <a:gd name="connsiteY93" fmla="*/ 201415 h 929568"/>
              <a:gd name="connsiteX94" fmla="*/ 684904 w 3058854"/>
              <a:gd name="connsiteY94" fmla="*/ 82916 h 929568"/>
              <a:gd name="connsiteX95" fmla="*/ 781232 w 3058854"/>
              <a:gd name="connsiteY95" fmla="*/ 160390 h 929568"/>
              <a:gd name="connsiteX96" fmla="*/ 781232 w 3058854"/>
              <a:gd name="connsiteY96" fmla="*/ 413253 h 929568"/>
              <a:gd name="connsiteX97" fmla="*/ 701612 w 3058854"/>
              <a:gd name="connsiteY97" fmla="*/ 479149 h 929568"/>
              <a:gd name="connsiteX98" fmla="*/ 541356 w 3058854"/>
              <a:gd name="connsiteY98" fmla="*/ 479149 h 929568"/>
              <a:gd name="connsiteX99" fmla="*/ 541356 w 3058854"/>
              <a:gd name="connsiteY99" fmla="*/ 201415 h 929568"/>
              <a:gd name="connsiteX100" fmla="*/ 163889 w 3058854"/>
              <a:gd name="connsiteY100" fmla="*/ 82916 h 929568"/>
              <a:gd name="connsiteX101" fmla="*/ 260217 w 3058854"/>
              <a:gd name="connsiteY101" fmla="*/ 160390 h 929568"/>
              <a:gd name="connsiteX102" fmla="*/ 260217 w 3058854"/>
              <a:gd name="connsiteY102" fmla="*/ 413253 h 929568"/>
              <a:gd name="connsiteX103" fmla="*/ 180743 w 3058854"/>
              <a:gd name="connsiteY103" fmla="*/ 479149 h 929568"/>
              <a:gd name="connsiteX104" fmla="*/ 20341 w 3058854"/>
              <a:gd name="connsiteY104" fmla="*/ 479149 h 929568"/>
              <a:gd name="connsiteX105" fmla="*/ 20341 w 3058854"/>
              <a:gd name="connsiteY105" fmla="*/ 201415 h 929568"/>
              <a:gd name="connsiteX106" fmla="*/ 2768821 w 3058854"/>
              <a:gd name="connsiteY106" fmla="*/ 82915 h 929568"/>
              <a:gd name="connsiteX107" fmla="*/ 2865149 w 3058854"/>
              <a:gd name="connsiteY107" fmla="*/ 160390 h 929568"/>
              <a:gd name="connsiteX108" fmla="*/ 2865149 w 3058854"/>
              <a:gd name="connsiteY108" fmla="*/ 413252 h 929568"/>
              <a:gd name="connsiteX109" fmla="*/ 2785530 w 3058854"/>
              <a:gd name="connsiteY109" fmla="*/ 479148 h 929568"/>
              <a:gd name="connsiteX110" fmla="*/ 2625273 w 3058854"/>
              <a:gd name="connsiteY110" fmla="*/ 479148 h 929568"/>
              <a:gd name="connsiteX111" fmla="*/ 2625273 w 3058854"/>
              <a:gd name="connsiteY111" fmla="*/ 201414 h 929568"/>
              <a:gd name="connsiteX112" fmla="*/ 1727226 w 3058854"/>
              <a:gd name="connsiteY112" fmla="*/ 82915 h 929568"/>
              <a:gd name="connsiteX113" fmla="*/ 1823554 w 3058854"/>
              <a:gd name="connsiteY113" fmla="*/ 160390 h 929568"/>
              <a:gd name="connsiteX114" fmla="*/ 1823554 w 3058854"/>
              <a:gd name="connsiteY114" fmla="*/ 413252 h 929568"/>
              <a:gd name="connsiteX115" fmla="*/ 1743498 w 3058854"/>
              <a:gd name="connsiteY115" fmla="*/ 479148 h 929568"/>
              <a:gd name="connsiteX116" fmla="*/ 1583678 w 3058854"/>
              <a:gd name="connsiteY116" fmla="*/ 479148 h 929568"/>
              <a:gd name="connsiteX117" fmla="*/ 1583678 w 3058854"/>
              <a:gd name="connsiteY117" fmla="*/ 201414 h 929568"/>
              <a:gd name="connsiteX118" fmla="*/ 2769112 w 3058854"/>
              <a:gd name="connsiteY118" fmla="*/ 57186 h 929568"/>
              <a:gd name="connsiteX119" fmla="*/ 2604932 w 3058854"/>
              <a:gd name="connsiteY119" fmla="*/ 192122 h 929568"/>
              <a:gd name="connsiteX120" fmla="*/ 2604932 w 3058854"/>
              <a:gd name="connsiteY120" fmla="*/ 499160 h 929568"/>
              <a:gd name="connsiteX121" fmla="*/ 2792213 w 3058854"/>
              <a:gd name="connsiteY121" fmla="*/ 499160 h 929568"/>
              <a:gd name="connsiteX122" fmla="*/ 2885345 w 3058854"/>
              <a:gd name="connsiteY122" fmla="*/ 422687 h 929568"/>
              <a:gd name="connsiteX123" fmla="*/ 2885345 w 3058854"/>
              <a:gd name="connsiteY123" fmla="*/ 151098 h 929568"/>
              <a:gd name="connsiteX124" fmla="*/ 1727226 w 3058854"/>
              <a:gd name="connsiteY124" fmla="*/ 57186 h 929568"/>
              <a:gd name="connsiteX125" fmla="*/ 1562901 w 3058854"/>
              <a:gd name="connsiteY125" fmla="*/ 192122 h 929568"/>
              <a:gd name="connsiteX126" fmla="*/ 1562901 w 3058854"/>
              <a:gd name="connsiteY126" fmla="*/ 499160 h 929568"/>
              <a:gd name="connsiteX127" fmla="*/ 1750182 w 3058854"/>
              <a:gd name="connsiteY127" fmla="*/ 499160 h 929568"/>
              <a:gd name="connsiteX128" fmla="*/ 1843459 w 3058854"/>
              <a:gd name="connsiteY128" fmla="*/ 422687 h 929568"/>
              <a:gd name="connsiteX129" fmla="*/ 1843459 w 3058854"/>
              <a:gd name="connsiteY129" fmla="*/ 151098 h 929568"/>
              <a:gd name="connsiteX130" fmla="*/ 2247661 w 3058854"/>
              <a:gd name="connsiteY130" fmla="*/ 56901 h 929568"/>
              <a:gd name="connsiteX131" fmla="*/ 2083917 w 3058854"/>
              <a:gd name="connsiteY131" fmla="*/ 192123 h 929568"/>
              <a:gd name="connsiteX132" fmla="*/ 2083917 w 3058854"/>
              <a:gd name="connsiteY132" fmla="*/ 499161 h 929568"/>
              <a:gd name="connsiteX133" fmla="*/ 2271198 w 3058854"/>
              <a:gd name="connsiteY133" fmla="*/ 499161 h 929568"/>
              <a:gd name="connsiteX134" fmla="*/ 2364475 w 3058854"/>
              <a:gd name="connsiteY134" fmla="*/ 422687 h 929568"/>
              <a:gd name="connsiteX135" fmla="*/ 2364475 w 3058854"/>
              <a:gd name="connsiteY135" fmla="*/ 151099 h 929568"/>
              <a:gd name="connsiteX136" fmla="*/ 1205920 w 3058854"/>
              <a:gd name="connsiteY136" fmla="*/ 56901 h 929568"/>
              <a:gd name="connsiteX137" fmla="*/ 1041886 w 3058854"/>
              <a:gd name="connsiteY137" fmla="*/ 192123 h 929568"/>
              <a:gd name="connsiteX138" fmla="*/ 1041886 w 3058854"/>
              <a:gd name="connsiteY138" fmla="*/ 499161 h 929568"/>
              <a:gd name="connsiteX139" fmla="*/ 1229312 w 3058854"/>
              <a:gd name="connsiteY139" fmla="*/ 499161 h 929568"/>
              <a:gd name="connsiteX140" fmla="*/ 1322154 w 3058854"/>
              <a:gd name="connsiteY140" fmla="*/ 422687 h 929568"/>
              <a:gd name="connsiteX141" fmla="*/ 1322154 w 3058854"/>
              <a:gd name="connsiteY141" fmla="*/ 151099 h 929568"/>
              <a:gd name="connsiteX142" fmla="*/ 684759 w 3058854"/>
              <a:gd name="connsiteY142" fmla="*/ 56901 h 929568"/>
              <a:gd name="connsiteX143" fmla="*/ 521015 w 3058854"/>
              <a:gd name="connsiteY143" fmla="*/ 192123 h 929568"/>
              <a:gd name="connsiteX144" fmla="*/ 521015 w 3058854"/>
              <a:gd name="connsiteY144" fmla="*/ 499161 h 929568"/>
              <a:gd name="connsiteX145" fmla="*/ 708296 w 3058854"/>
              <a:gd name="connsiteY145" fmla="*/ 499161 h 929568"/>
              <a:gd name="connsiteX146" fmla="*/ 801573 w 3058854"/>
              <a:gd name="connsiteY146" fmla="*/ 422687 h 929568"/>
              <a:gd name="connsiteX147" fmla="*/ 801573 w 3058854"/>
              <a:gd name="connsiteY147" fmla="*/ 151099 h 929568"/>
              <a:gd name="connsiteX148" fmla="*/ 5264 w 3058854"/>
              <a:gd name="connsiteY148" fmla="*/ 0 h 929568"/>
              <a:gd name="connsiteX149" fmla="*/ 3053264 w 3058854"/>
              <a:gd name="connsiteY149" fmla="*/ 0 h 929568"/>
              <a:gd name="connsiteX150" fmla="*/ 3053264 w 3058854"/>
              <a:gd name="connsiteY150" fmla="*/ 600261 h 929568"/>
              <a:gd name="connsiteX151" fmla="*/ 3029330 w 3058854"/>
              <a:gd name="connsiteY151" fmla="*/ 580923 h 929568"/>
              <a:gd name="connsiteX152" fmla="*/ 2865150 w 3058854"/>
              <a:gd name="connsiteY152" fmla="*/ 715859 h 929568"/>
              <a:gd name="connsiteX153" fmla="*/ 2865150 w 3058854"/>
              <a:gd name="connsiteY153" fmla="*/ 927801 h 929568"/>
              <a:gd name="connsiteX154" fmla="*/ 2624547 w 3058854"/>
              <a:gd name="connsiteY154" fmla="*/ 927801 h 929568"/>
              <a:gd name="connsiteX155" fmla="*/ 2624547 w 3058854"/>
              <a:gd name="connsiteY155" fmla="*/ 674835 h 929568"/>
              <a:gd name="connsiteX156" fmla="*/ 2508314 w 3058854"/>
              <a:gd name="connsiteY156" fmla="*/ 580923 h 929568"/>
              <a:gd name="connsiteX157" fmla="*/ 2344134 w 3058854"/>
              <a:gd name="connsiteY157" fmla="*/ 715859 h 929568"/>
              <a:gd name="connsiteX158" fmla="*/ 2344134 w 3058854"/>
              <a:gd name="connsiteY158" fmla="*/ 927801 h 929568"/>
              <a:gd name="connsiteX159" fmla="*/ 2103676 w 3058854"/>
              <a:gd name="connsiteY159" fmla="*/ 927801 h 929568"/>
              <a:gd name="connsiteX160" fmla="*/ 2103676 w 3058854"/>
              <a:gd name="connsiteY160" fmla="*/ 674835 h 929568"/>
              <a:gd name="connsiteX161" fmla="*/ 1987443 w 3058854"/>
              <a:gd name="connsiteY161" fmla="*/ 580923 h 929568"/>
              <a:gd name="connsiteX162" fmla="*/ 1823118 w 3058854"/>
              <a:gd name="connsiteY162" fmla="*/ 715859 h 929568"/>
              <a:gd name="connsiteX163" fmla="*/ 1823118 w 3058854"/>
              <a:gd name="connsiteY163" fmla="*/ 927801 h 929568"/>
              <a:gd name="connsiteX164" fmla="*/ 1582661 w 3058854"/>
              <a:gd name="connsiteY164" fmla="*/ 927801 h 929568"/>
              <a:gd name="connsiteX165" fmla="*/ 1582661 w 3058854"/>
              <a:gd name="connsiteY165" fmla="*/ 674835 h 929568"/>
              <a:gd name="connsiteX166" fmla="*/ 1466428 w 3058854"/>
              <a:gd name="connsiteY166" fmla="*/ 580923 h 929568"/>
              <a:gd name="connsiteX167" fmla="*/ 1302103 w 3058854"/>
              <a:gd name="connsiteY167" fmla="*/ 715859 h 929568"/>
              <a:gd name="connsiteX168" fmla="*/ 1302103 w 3058854"/>
              <a:gd name="connsiteY168" fmla="*/ 927801 h 929568"/>
              <a:gd name="connsiteX169" fmla="*/ 1061645 w 3058854"/>
              <a:gd name="connsiteY169" fmla="*/ 927801 h 929568"/>
              <a:gd name="connsiteX170" fmla="*/ 1061645 w 3058854"/>
              <a:gd name="connsiteY170" fmla="*/ 674835 h 929568"/>
              <a:gd name="connsiteX171" fmla="*/ 945411 w 3058854"/>
              <a:gd name="connsiteY171" fmla="*/ 580923 h 929568"/>
              <a:gd name="connsiteX172" fmla="*/ 781232 w 3058854"/>
              <a:gd name="connsiteY172" fmla="*/ 715859 h 929568"/>
              <a:gd name="connsiteX173" fmla="*/ 781232 w 3058854"/>
              <a:gd name="connsiteY173" fmla="*/ 927801 h 929568"/>
              <a:gd name="connsiteX174" fmla="*/ 540775 w 3058854"/>
              <a:gd name="connsiteY174" fmla="*/ 927801 h 929568"/>
              <a:gd name="connsiteX175" fmla="*/ 540775 w 3058854"/>
              <a:gd name="connsiteY175" fmla="*/ 674835 h 929568"/>
              <a:gd name="connsiteX176" fmla="*/ 424542 w 3058854"/>
              <a:gd name="connsiteY176" fmla="*/ 580923 h 929568"/>
              <a:gd name="connsiteX177" fmla="*/ 260217 w 3058854"/>
              <a:gd name="connsiteY177" fmla="*/ 715859 h 929568"/>
              <a:gd name="connsiteX178" fmla="*/ 260217 w 3058854"/>
              <a:gd name="connsiteY178" fmla="*/ 927801 h 929568"/>
              <a:gd name="connsiteX179" fmla="*/ 5264 w 3058854"/>
              <a:gd name="connsiteY179" fmla="*/ 927801 h 929568"/>
              <a:gd name="connsiteX180" fmla="*/ 5264 w 3058854"/>
              <a:gd name="connsiteY180" fmla="*/ 499161 h 929568"/>
              <a:gd name="connsiteX181" fmla="*/ 187281 w 3058854"/>
              <a:gd name="connsiteY181" fmla="*/ 499161 h 929568"/>
              <a:gd name="connsiteX182" fmla="*/ 280558 w 3058854"/>
              <a:gd name="connsiteY182" fmla="*/ 422687 h 929568"/>
              <a:gd name="connsiteX183" fmla="*/ 280558 w 3058854"/>
              <a:gd name="connsiteY183" fmla="*/ 151099 h 929568"/>
              <a:gd name="connsiteX184" fmla="*/ 163744 w 3058854"/>
              <a:gd name="connsiteY184" fmla="*/ 56901 h 929568"/>
              <a:gd name="connsiteX185" fmla="*/ 5264 w 3058854"/>
              <a:gd name="connsiteY185" fmla="*/ 187776 h 9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058854" h="929568">
                <a:moveTo>
                  <a:pt x="2865150" y="927801"/>
                </a:moveTo>
                <a:lnTo>
                  <a:pt x="2885770" y="927801"/>
                </a:lnTo>
                <a:lnTo>
                  <a:pt x="2885774" y="929568"/>
                </a:lnTo>
                <a:lnTo>
                  <a:pt x="2865150" y="929568"/>
                </a:lnTo>
                <a:close/>
                <a:moveTo>
                  <a:pt x="2604206" y="927801"/>
                </a:moveTo>
                <a:lnTo>
                  <a:pt x="2624547" y="927801"/>
                </a:lnTo>
                <a:lnTo>
                  <a:pt x="2624547" y="929568"/>
                </a:lnTo>
                <a:lnTo>
                  <a:pt x="2604206" y="929568"/>
                </a:lnTo>
                <a:close/>
                <a:moveTo>
                  <a:pt x="2344134" y="927801"/>
                </a:moveTo>
                <a:lnTo>
                  <a:pt x="2364793" y="927801"/>
                </a:lnTo>
                <a:lnTo>
                  <a:pt x="2364796" y="929568"/>
                </a:lnTo>
                <a:lnTo>
                  <a:pt x="2344134" y="929568"/>
                </a:lnTo>
                <a:close/>
                <a:moveTo>
                  <a:pt x="2083335" y="927801"/>
                </a:moveTo>
                <a:lnTo>
                  <a:pt x="2103676" y="927801"/>
                </a:lnTo>
                <a:lnTo>
                  <a:pt x="2103676" y="929568"/>
                </a:lnTo>
                <a:lnTo>
                  <a:pt x="2083335" y="929568"/>
                </a:lnTo>
                <a:close/>
                <a:moveTo>
                  <a:pt x="1823118" y="927801"/>
                </a:moveTo>
                <a:lnTo>
                  <a:pt x="1843777" y="927801"/>
                </a:lnTo>
                <a:lnTo>
                  <a:pt x="1843780" y="929568"/>
                </a:lnTo>
                <a:lnTo>
                  <a:pt x="1823118" y="929568"/>
                </a:lnTo>
                <a:close/>
                <a:moveTo>
                  <a:pt x="1562030" y="927801"/>
                </a:moveTo>
                <a:lnTo>
                  <a:pt x="1582661" y="927801"/>
                </a:lnTo>
                <a:lnTo>
                  <a:pt x="1582661" y="929568"/>
                </a:lnTo>
                <a:lnTo>
                  <a:pt x="1562030" y="929568"/>
                </a:lnTo>
                <a:close/>
                <a:moveTo>
                  <a:pt x="1302103" y="927801"/>
                </a:moveTo>
                <a:lnTo>
                  <a:pt x="1322153" y="927801"/>
                </a:lnTo>
                <a:lnTo>
                  <a:pt x="1322153" y="929568"/>
                </a:lnTo>
                <a:lnTo>
                  <a:pt x="1302103" y="929568"/>
                </a:lnTo>
                <a:close/>
                <a:moveTo>
                  <a:pt x="1041304" y="927801"/>
                </a:moveTo>
                <a:lnTo>
                  <a:pt x="1061645" y="927801"/>
                </a:lnTo>
                <a:lnTo>
                  <a:pt x="1061645" y="929568"/>
                </a:lnTo>
                <a:lnTo>
                  <a:pt x="1041304" y="929568"/>
                </a:lnTo>
                <a:close/>
                <a:moveTo>
                  <a:pt x="781232" y="927801"/>
                </a:moveTo>
                <a:lnTo>
                  <a:pt x="801891" y="927801"/>
                </a:lnTo>
                <a:lnTo>
                  <a:pt x="801894" y="929568"/>
                </a:lnTo>
                <a:lnTo>
                  <a:pt x="781232" y="929568"/>
                </a:lnTo>
                <a:close/>
                <a:moveTo>
                  <a:pt x="520434" y="927801"/>
                </a:moveTo>
                <a:lnTo>
                  <a:pt x="540775" y="927801"/>
                </a:lnTo>
                <a:lnTo>
                  <a:pt x="540775" y="929568"/>
                </a:lnTo>
                <a:lnTo>
                  <a:pt x="520434" y="929568"/>
                </a:lnTo>
                <a:close/>
                <a:moveTo>
                  <a:pt x="260217" y="927801"/>
                </a:moveTo>
                <a:lnTo>
                  <a:pt x="280876" y="927801"/>
                </a:lnTo>
                <a:lnTo>
                  <a:pt x="280879" y="929568"/>
                </a:lnTo>
                <a:lnTo>
                  <a:pt x="260217" y="929568"/>
                </a:lnTo>
                <a:close/>
                <a:moveTo>
                  <a:pt x="3029039" y="606652"/>
                </a:moveTo>
                <a:lnTo>
                  <a:pt x="3053264" y="626165"/>
                </a:lnTo>
                <a:lnTo>
                  <a:pt x="3053264" y="927801"/>
                </a:lnTo>
                <a:lnTo>
                  <a:pt x="2885770" y="927801"/>
                </a:lnTo>
                <a:lnTo>
                  <a:pt x="2885346" y="725151"/>
                </a:lnTo>
                <a:close/>
                <a:moveTo>
                  <a:pt x="2508023" y="606652"/>
                </a:moveTo>
                <a:lnTo>
                  <a:pt x="2604206" y="684127"/>
                </a:lnTo>
                <a:lnTo>
                  <a:pt x="2604206" y="927801"/>
                </a:lnTo>
                <a:lnTo>
                  <a:pt x="2364793" y="927801"/>
                </a:lnTo>
                <a:lnTo>
                  <a:pt x="2364475" y="725151"/>
                </a:lnTo>
                <a:close/>
                <a:moveTo>
                  <a:pt x="1987007" y="606652"/>
                </a:moveTo>
                <a:lnTo>
                  <a:pt x="2083335" y="684127"/>
                </a:lnTo>
                <a:lnTo>
                  <a:pt x="2083335" y="927801"/>
                </a:lnTo>
                <a:lnTo>
                  <a:pt x="1843777" y="927801"/>
                </a:lnTo>
                <a:lnTo>
                  <a:pt x="1843459" y="725151"/>
                </a:lnTo>
                <a:close/>
                <a:moveTo>
                  <a:pt x="1465701" y="606652"/>
                </a:moveTo>
                <a:lnTo>
                  <a:pt x="1562030" y="684127"/>
                </a:lnTo>
                <a:lnTo>
                  <a:pt x="1562030" y="927801"/>
                </a:lnTo>
                <a:lnTo>
                  <a:pt x="1322153" y="927801"/>
                </a:lnTo>
                <a:lnTo>
                  <a:pt x="1322153" y="725151"/>
                </a:lnTo>
                <a:close/>
                <a:moveTo>
                  <a:pt x="945121" y="606652"/>
                </a:moveTo>
                <a:lnTo>
                  <a:pt x="1041304" y="684127"/>
                </a:lnTo>
                <a:lnTo>
                  <a:pt x="1041304" y="927801"/>
                </a:lnTo>
                <a:lnTo>
                  <a:pt x="801891" y="927801"/>
                </a:lnTo>
                <a:lnTo>
                  <a:pt x="801573" y="725151"/>
                </a:lnTo>
                <a:close/>
                <a:moveTo>
                  <a:pt x="424106" y="606652"/>
                </a:moveTo>
                <a:lnTo>
                  <a:pt x="520434" y="684127"/>
                </a:lnTo>
                <a:lnTo>
                  <a:pt x="520434" y="927801"/>
                </a:lnTo>
                <a:lnTo>
                  <a:pt x="280876" y="927801"/>
                </a:lnTo>
                <a:lnTo>
                  <a:pt x="280558" y="725151"/>
                </a:lnTo>
                <a:close/>
                <a:moveTo>
                  <a:pt x="3053264" y="600261"/>
                </a:moveTo>
                <a:lnTo>
                  <a:pt x="3058854" y="604778"/>
                </a:lnTo>
                <a:lnTo>
                  <a:pt x="3058854" y="630668"/>
                </a:lnTo>
                <a:lnTo>
                  <a:pt x="3053264" y="626165"/>
                </a:lnTo>
                <a:close/>
                <a:moveTo>
                  <a:pt x="5264" y="187776"/>
                </a:moveTo>
                <a:lnTo>
                  <a:pt x="5264" y="499161"/>
                </a:lnTo>
                <a:lnTo>
                  <a:pt x="0" y="499161"/>
                </a:lnTo>
                <a:lnTo>
                  <a:pt x="0" y="192123"/>
                </a:lnTo>
                <a:close/>
                <a:moveTo>
                  <a:pt x="2247806" y="82916"/>
                </a:moveTo>
                <a:lnTo>
                  <a:pt x="2344134" y="160390"/>
                </a:lnTo>
                <a:lnTo>
                  <a:pt x="2344134" y="413253"/>
                </a:lnTo>
                <a:lnTo>
                  <a:pt x="2264515" y="479149"/>
                </a:lnTo>
                <a:lnTo>
                  <a:pt x="2104258" y="479149"/>
                </a:lnTo>
                <a:lnTo>
                  <a:pt x="2104258" y="201415"/>
                </a:lnTo>
                <a:close/>
                <a:moveTo>
                  <a:pt x="1205920" y="82916"/>
                </a:moveTo>
                <a:lnTo>
                  <a:pt x="1302103" y="160390"/>
                </a:lnTo>
                <a:lnTo>
                  <a:pt x="1302103" y="413253"/>
                </a:lnTo>
                <a:lnTo>
                  <a:pt x="1222629" y="479149"/>
                </a:lnTo>
                <a:lnTo>
                  <a:pt x="1062227" y="479149"/>
                </a:lnTo>
                <a:lnTo>
                  <a:pt x="1062227" y="201415"/>
                </a:lnTo>
                <a:close/>
                <a:moveTo>
                  <a:pt x="684904" y="82916"/>
                </a:moveTo>
                <a:lnTo>
                  <a:pt x="781232" y="160390"/>
                </a:lnTo>
                <a:lnTo>
                  <a:pt x="781232" y="413253"/>
                </a:lnTo>
                <a:lnTo>
                  <a:pt x="701612" y="479149"/>
                </a:lnTo>
                <a:lnTo>
                  <a:pt x="541356" y="479149"/>
                </a:lnTo>
                <a:lnTo>
                  <a:pt x="541356" y="201415"/>
                </a:lnTo>
                <a:close/>
                <a:moveTo>
                  <a:pt x="163889" y="82916"/>
                </a:moveTo>
                <a:lnTo>
                  <a:pt x="260217" y="160390"/>
                </a:lnTo>
                <a:lnTo>
                  <a:pt x="260217" y="413253"/>
                </a:lnTo>
                <a:lnTo>
                  <a:pt x="180743" y="479149"/>
                </a:lnTo>
                <a:lnTo>
                  <a:pt x="20341" y="479149"/>
                </a:lnTo>
                <a:lnTo>
                  <a:pt x="20341" y="201415"/>
                </a:lnTo>
                <a:close/>
                <a:moveTo>
                  <a:pt x="2768821" y="82915"/>
                </a:moveTo>
                <a:lnTo>
                  <a:pt x="2865149" y="160390"/>
                </a:lnTo>
                <a:lnTo>
                  <a:pt x="2865149" y="413252"/>
                </a:lnTo>
                <a:lnTo>
                  <a:pt x="2785530" y="479148"/>
                </a:lnTo>
                <a:lnTo>
                  <a:pt x="2625273" y="479148"/>
                </a:lnTo>
                <a:lnTo>
                  <a:pt x="2625273" y="201414"/>
                </a:lnTo>
                <a:close/>
                <a:moveTo>
                  <a:pt x="1727226" y="82915"/>
                </a:moveTo>
                <a:lnTo>
                  <a:pt x="1823554" y="160390"/>
                </a:lnTo>
                <a:lnTo>
                  <a:pt x="1823554" y="413252"/>
                </a:lnTo>
                <a:lnTo>
                  <a:pt x="1743498" y="479148"/>
                </a:lnTo>
                <a:lnTo>
                  <a:pt x="1583678" y="479148"/>
                </a:lnTo>
                <a:lnTo>
                  <a:pt x="1583678" y="201414"/>
                </a:lnTo>
                <a:close/>
                <a:moveTo>
                  <a:pt x="2769112" y="57186"/>
                </a:moveTo>
                <a:lnTo>
                  <a:pt x="2604932" y="192122"/>
                </a:lnTo>
                <a:lnTo>
                  <a:pt x="2604932" y="499160"/>
                </a:lnTo>
                <a:lnTo>
                  <a:pt x="2792213" y="499160"/>
                </a:lnTo>
                <a:lnTo>
                  <a:pt x="2885345" y="422687"/>
                </a:lnTo>
                <a:lnTo>
                  <a:pt x="2885345" y="151098"/>
                </a:lnTo>
                <a:close/>
                <a:moveTo>
                  <a:pt x="1727226" y="57186"/>
                </a:moveTo>
                <a:lnTo>
                  <a:pt x="1562901" y="192122"/>
                </a:lnTo>
                <a:lnTo>
                  <a:pt x="1562901" y="499160"/>
                </a:lnTo>
                <a:lnTo>
                  <a:pt x="1750182" y="499160"/>
                </a:lnTo>
                <a:lnTo>
                  <a:pt x="1843459" y="422687"/>
                </a:lnTo>
                <a:lnTo>
                  <a:pt x="1843459" y="151098"/>
                </a:lnTo>
                <a:close/>
                <a:moveTo>
                  <a:pt x="2247661" y="56901"/>
                </a:moveTo>
                <a:lnTo>
                  <a:pt x="2083917" y="192123"/>
                </a:lnTo>
                <a:lnTo>
                  <a:pt x="2083917" y="499161"/>
                </a:lnTo>
                <a:lnTo>
                  <a:pt x="2271198" y="499161"/>
                </a:lnTo>
                <a:lnTo>
                  <a:pt x="2364475" y="422687"/>
                </a:lnTo>
                <a:lnTo>
                  <a:pt x="2364475" y="151099"/>
                </a:lnTo>
                <a:close/>
                <a:moveTo>
                  <a:pt x="1205920" y="56901"/>
                </a:moveTo>
                <a:lnTo>
                  <a:pt x="1041886" y="192123"/>
                </a:lnTo>
                <a:lnTo>
                  <a:pt x="1041886" y="499161"/>
                </a:lnTo>
                <a:lnTo>
                  <a:pt x="1229312" y="499161"/>
                </a:lnTo>
                <a:lnTo>
                  <a:pt x="1322154" y="422687"/>
                </a:lnTo>
                <a:lnTo>
                  <a:pt x="1322154" y="151099"/>
                </a:lnTo>
                <a:close/>
                <a:moveTo>
                  <a:pt x="684759" y="56901"/>
                </a:moveTo>
                <a:lnTo>
                  <a:pt x="521015" y="192123"/>
                </a:lnTo>
                <a:lnTo>
                  <a:pt x="521015" y="499161"/>
                </a:lnTo>
                <a:lnTo>
                  <a:pt x="708296" y="499161"/>
                </a:lnTo>
                <a:lnTo>
                  <a:pt x="801573" y="422687"/>
                </a:lnTo>
                <a:lnTo>
                  <a:pt x="801573" y="151099"/>
                </a:lnTo>
                <a:close/>
                <a:moveTo>
                  <a:pt x="5264" y="0"/>
                </a:moveTo>
                <a:lnTo>
                  <a:pt x="3053264" y="0"/>
                </a:lnTo>
                <a:lnTo>
                  <a:pt x="3053264" y="600261"/>
                </a:lnTo>
                <a:lnTo>
                  <a:pt x="3029330" y="580923"/>
                </a:lnTo>
                <a:lnTo>
                  <a:pt x="2865150" y="715859"/>
                </a:lnTo>
                <a:lnTo>
                  <a:pt x="2865150" y="927801"/>
                </a:lnTo>
                <a:lnTo>
                  <a:pt x="2624547" y="927801"/>
                </a:lnTo>
                <a:lnTo>
                  <a:pt x="2624547" y="674835"/>
                </a:lnTo>
                <a:lnTo>
                  <a:pt x="2508314" y="580923"/>
                </a:lnTo>
                <a:lnTo>
                  <a:pt x="2344134" y="715859"/>
                </a:lnTo>
                <a:lnTo>
                  <a:pt x="2344134" y="927801"/>
                </a:lnTo>
                <a:lnTo>
                  <a:pt x="2103676" y="927801"/>
                </a:lnTo>
                <a:lnTo>
                  <a:pt x="2103676" y="674835"/>
                </a:lnTo>
                <a:lnTo>
                  <a:pt x="1987443" y="580923"/>
                </a:lnTo>
                <a:lnTo>
                  <a:pt x="1823118" y="715859"/>
                </a:lnTo>
                <a:lnTo>
                  <a:pt x="1823118" y="927801"/>
                </a:lnTo>
                <a:lnTo>
                  <a:pt x="1582661" y="927801"/>
                </a:lnTo>
                <a:lnTo>
                  <a:pt x="1582661" y="674835"/>
                </a:lnTo>
                <a:lnTo>
                  <a:pt x="1466428" y="580923"/>
                </a:lnTo>
                <a:lnTo>
                  <a:pt x="1302103" y="715859"/>
                </a:lnTo>
                <a:lnTo>
                  <a:pt x="1302103" y="927801"/>
                </a:lnTo>
                <a:lnTo>
                  <a:pt x="1061645" y="927801"/>
                </a:lnTo>
                <a:lnTo>
                  <a:pt x="1061645" y="674835"/>
                </a:lnTo>
                <a:lnTo>
                  <a:pt x="945411" y="580923"/>
                </a:lnTo>
                <a:lnTo>
                  <a:pt x="781232" y="715859"/>
                </a:lnTo>
                <a:lnTo>
                  <a:pt x="781232" y="927801"/>
                </a:lnTo>
                <a:lnTo>
                  <a:pt x="540775" y="927801"/>
                </a:lnTo>
                <a:lnTo>
                  <a:pt x="540775" y="674835"/>
                </a:lnTo>
                <a:lnTo>
                  <a:pt x="424542" y="580923"/>
                </a:lnTo>
                <a:lnTo>
                  <a:pt x="260217" y="715859"/>
                </a:lnTo>
                <a:lnTo>
                  <a:pt x="260217" y="927801"/>
                </a:lnTo>
                <a:lnTo>
                  <a:pt x="5264" y="927801"/>
                </a:lnTo>
                <a:lnTo>
                  <a:pt x="5264" y="499161"/>
                </a:lnTo>
                <a:lnTo>
                  <a:pt x="187281" y="499161"/>
                </a:lnTo>
                <a:lnTo>
                  <a:pt x="280558" y="422687"/>
                </a:lnTo>
                <a:lnTo>
                  <a:pt x="280558" y="151099"/>
                </a:lnTo>
                <a:lnTo>
                  <a:pt x="163744" y="56901"/>
                </a:lnTo>
                <a:lnTo>
                  <a:pt x="5264" y="187776"/>
                </a:lnTo>
                <a:close/>
              </a:path>
            </a:pathLst>
          </a:custGeom>
          <a:solidFill>
            <a:schemeClr val="accent2"/>
          </a:solidFill>
          <a:ln w="13668" cap="flat">
            <a:noFill/>
            <a:prstDash val="solid"/>
            <a:miter/>
          </a:ln>
        </p:spPr>
        <p:txBody>
          <a:bodyPr wrap="square" rtlCol="0" anchor="ctr">
            <a:noAutofit/>
          </a:bodyPr>
          <a:lstStyle/>
          <a:p>
            <a:endParaRPr lang="fi-FI"/>
          </a:p>
        </p:txBody>
      </p:sp>
      <p:sp>
        <p:nvSpPr>
          <p:cNvPr id="29" name="Suorakulmio 28">
            <a:extLst>
              <a:ext uri="{FF2B5EF4-FFF2-40B4-BE49-F238E27FC236}">
                <a16:creationId xmlns:a16="http://schemas.microsoft.com/office/drawing/2014/main" id="{42D56245-2BA4-4BA8-9080-D9E6949E151A}"/>
              </a:ext>
            </a:extLst>
          </p:cNvPr>
          <p:cNvSpPr/>
          <p:nvPr/>
        </p:nvSpPr>
        <p:spPr bwMode="hidden">
          <a:xfrm>
            <a:off x="9134475" y="5930582"/>
            <a:ext cx="3060000" cy="927802"/>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ekstiruutu 10">
            <a:extLst>
              <a:ext uri="{FF2B5EF4-FFF2-40B4-BE49-F238E27FC236}">
                <a16:creationId xmlns:a16="http://schemas.microsoft.com/office/drawing/2014/main" id="{EFB6CAD9-21A6-455B-B05D-F61CCF322584}"/>
              </a:ext>
            </a:extLst>
          </p:cNvPr>
          <p:cNvSpPr txBox="1"/>
          <p:nvPr/>
        </p:nvSpPr>
        <p:spPr bwMode="white">
          <a:xfrm>
            <a:off x="0" y="5930582"/>
            <a:ext cx="6120000" cy="928800"/>
          </a:xfrm>
          <a:prstGeom prst="rect">
            <a:avLst/>
          </a:prstGeom>
          <a:solidFill>
            <a:schemeClr val="accent1"/>
          </a:solidFill>
        </p:spPr>
        <p:txBody>
          <a:bodyPr wrap="square" rtlCol="0" anchor="ctr">
            <a:noAutofit/>
          </a:bodyPr>
          <a:lstStyle/>
          <a:p>
            <a:pPr algn="ctr"/>
            <a:r>
              <a:rPr lang="fi-FI" sz="2800" spc="300" baseline="0">
                <a:solidFill>
                  <a:schemeClr val="bg1"/>
                </a:solidFill>
              </a:rPr>
              <a:t>dvv.fi</a:t>
            </a:r>
          </a:p>
        </p:txBody>
      </p:sp>
      <p:pic>
        <p:nvPicPr>
          <p:cNvPr id="8" name="Kuva 7" descr="Digi- ja väestötietoviraston tunnus">
            <a:extLst>
              <a:ext uri="{FF2B5EF4-FFF2-40B4-BE49-F238E27FC236}">
                <a16:creationId xmlns:a16="http://schemas.microsoft.com/office/drawing/2014/main" id="{CBB20E0A-0CCD-46B1-8EB6-1942AD1A3B37}"/>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771426" y="2328672"/>
            <a:ext cx="6649148" cy="921794"/>
          </a:xfrm>
          <a:prstGeom prst="rect">
            <a:avLst/>
          </a:prstGeom>
        </p:spPr>
      </p:pic>
      <p:sp>
        <p:nvSpPr>
          <p:cNvPr id="4" name="Päivämäärän paikkamerkki 3">
            <a:extLst>
              <a:ext uri="{FF2B5EF4-FFF2-40B4-BE49-F238E27FC236}">
                <a16:creationId xmlns:a16="http://schemas.microsoft.com/office/drawing/2014/main" id="{A60103E4-185B-42BB-9D81-9D4F3ECCD2D7}"/>
              </a:ext>
            </a:extLst>
          </p:cNvPr>
          <p:cNvSpPr>
            <a:spLocks noGrp="1"/>
          </p:cNvSpPr>
          <p:nvPr>
            <p:ph type="dt" sz="half" idx="10"/>
          </p:nvPr>
        </p:nvSpPr>
        <p:spPr/>
        <p:txBody>
          <a:bodyPr/>
          <a:lstStyle>
            <a:lvl1pPr>
              <a:defRPr>
                <a:noFill/>
              </a:defRPr>
            </a:lvl1pPr>
          </a:lstStyle>
          <a:p>
            <a:fld id="{5B0BF1AC-E394-4653-86A0-65DFCD3842DA}" type="datetime1">
              <a:rPr lang="fi-FI" smtClean="0"/>
              <a:t>5.12.2024</a:t>
            </a:fld>
            <a:endParaRPr lang="fi-FI"/>
          </a:p>
        </p:txBody>
      </p:sp>
      <p:sp>
        <p:nvSpPr>
          <p:cNvPr id="5" name="Alatunnisteen paikkamerkki 4">
            <a:extLst>
              <a:ext uri="{FF2B5EF4-FFF2-40B4-BE49-F238E27FC236}">
                <a16:creationId xmlns:a16="http://schemas.microsoft.com/office/drawing/2014/main" id="{80733073-F773-4589-9C73-1AB62862988C}"/>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6" name="Dian numeron paikkamerkki 5">
            <a:extLst>
              <a:ext uri="{FF2B5EF4-FFF2-40B4-BE49-F238E27FC236}">
                <a16:creationId xmlns:a16="http://schemas.microsoft.com/office/drawing/2014/main" id="{BABE97E3-F3EC-40EA-805C-459924D57F35}"/>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40335075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Aloitus/Lopetus 3">
    <p:bg>
      <p:bgPr>
        <a:solidFill>
          <a:srgbClr val="003479"/>
        </a:solidFill>
        <a:effectLst/>
      </p:bgPr>
    </p:bg>
    <p:spTree>
      <p:nvGrpSpPr>
        <p:cNvPr id="1" name=""/>
        <p:cNvGrpSpPr/>
        <p:nvPr/>
      </p:nvGrpSpPr>
      <p:grpSpPr>
        <a:xfrm>
          <a:off x="0" y="0"/>
          <a:ext cx="0" cy="0"/>
          <a:chOff x="0" y="0"/>
          <a:chExt cx="0" cy="0"/>
        </a:xfrm>
      </p:grpSpPr>
      <p:pic>
        <p:nvPicPr>
          <p:cNvPr id="28" name="Kuva 27" descr="Digi- ja väestötietoviraston tunnus&#10;">
            <a:extLst>
              <a:ext uri="{FF2B5EF4-FFF2-40B4-BE49-F238E27FC236}">
                <a16:creationId xmlns:a16="http://schemas.microsoft.com/office/drawing/2014/main" id="{0D7BEB57-05A3-4B43-820C-684E32111D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2484000" y="2880000"/>
            <a:ext cx="7236000" cy="1003151"/>
          </a:xfrm>
          <a:prstGeom prst="rect">
            <a:avLst/>
          </a:prstGeom>
        </p:spPr>
      </p:pic>
      <p:sp>
        <p:nvSpPr>
          <p:cNvPr id="34" name="Tekstiruutu 33">
            <a:extLst>
              <a:ext uri="{FF2B5EF4-FFF2-40B4-BE49-F238E27FC236}">
                <a16:creationId xmlns:a16="http://schemas.microsoft.com/office/drawing/2014/main" id="{1F6EAF03-9286-4B3A-B274-19E0BE549069}"/>
              </a:ext>
            </a:extLst>
          </p:cNvPr>
          <p:cNvSpPr txBox="1"/>
          <p:nvPr/>
        </p:nvSpPr>
        <p:spPr>
          <a:xfrm>
            <a:off x="3450000" y="4284000"/>
            <a:ext cx="5292000" cy="720000"/>
          </a:xfrm>
          <a:prstGeom prst="rect">
            <a:avLst/>
          </a:prstGeom>
          <a:noFill/>
        </p:spPr>
        <p:txBody>
          <a:bodyPr wrap="square" rtlCol="0" anchor="t">
            <a:noAutofit/>
          </a:bodyPr>
          <a:lstStyle/>
          <a:p>
            <a:pPr algn="ctr"/>
            <a:r>
              <a:rPr lang="fi-FI" sz="2800" spc="300" baseline="0">
                <a:solidFill>
                  <a:schemeClr val="bg1"/>
                </a:solidFill>
              </a:rPr>
              <a:t>dvv.fi</a:t>
            </a:r>
          </a:p>
        </p:txBody>
      </p:sp>
      <p:grpSp>
        <p:nvGrpSpPr>
          <p:cNvPr id="7" name="Ryhmä 6">
            <a:extLst>
              <a:ext uri="{FF2B5EF4-FFF2-40B4-BE49-F238E27FC236}">
                <a16:creationId xmlns:a16="http://schemas.microsoft.com/office/drawing/2014/main" id="{633B3A55-59E4-415F-B405-7C49BB3598B3}"/>
              </a:ext>
            </a:extLst>
          </p:cNvPr>
          <p:cNvGrpSpPr/>
          <p:nvPr/>
        </p:nvGrpSpPr>
        <p:grpSpPr bwMode="white">
          <a:xfrm>
            <a:off x="-3349" y="-1"/>
            <a:ext cx="12198698" cy="184444"/>
            <a:chOff x="-3349" y="-1"/>
            <a:chExt cx="12198698" cy="184444"/>
          </a:xfrm>
        </p:grpSpPr>
        <p:sp>
          <p:nvSpPr>
            <p:cNvPr id="8" name="Suorakulmio 7">
              <a:extLst>
                <a:ext uri="{FF2B5EF4-FFF2-40B4-BE49-F238E27FC236}">
                  <a16:creationId xmlns:a16="http://schemas.microsoft.com/office/drawing/2014/main" id="{2328EE5A-928E-4167-9AF0-4816CBFF5C82}"/>
                </a:ext>
              </a:extLst>
            </p:cNvPr>
            <p:cNvSpPr/>
            <p:nvPr/>
          </p:nvSpPr>
          <p:spPr bwMode="white">
            <a:xfrm>
              <a:off x="9135636"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BDE6B09-6A16-4730-96C4-9C3FDFBE1428}"/>
                </a:ext>
              </a:extLst>
            </p:cNvPr>
            <p:cNvSpPr/>
            <p:nvPr/>
          </p:nvSpPr>
          <p:spPr bwMode="white">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B5E0810-7800-4C99-8E48-C3F29C4729AB}"/>
                </a:ext>
              </a:extLst>
            </p:cNvPr>
            <p:cNvSpPr/>
            <p:nvPr/>
          </p:nvSpPr>
          <p:spPr bwMode="white">
            <a:xfrm>
              <a:off x="-3349" y="0"/>
              <a:ext cx="6099349" cy="184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2" name="Päivämäärän paikkamerkki 1">
            <a:extLst>
              <a:ext uri="{FF2B5EF4-FFF2-40B4-BE49-F238E27FC236}">
                <a16:creationId xmlns:a16="http://schemas.microsoft.com/office/drawing/2014/main" id="{71B9E7A2-F910-45AD-8DE5-2CD26F9D90A2}"/>
              </a:ext>
            </a:extLst>
          </p:cNvPr>
          <p:cNvSpPr>
            <a:spLocks noGrp="1"/>
          </p:cNvSpPr>
          <p:nvPr>
            <p:ph type="dt" sz="half" idx="10"/>
          </p:nvPr>
        </p:nvSpPr>
        <p:spPr/>
        <p:txBody>
          <a:bodyPr/>
          <a:lstStyle>
            <a:lvl1pPr>
              <a:defRPr>
                <a:noFill/>
              </a:defRPr>
            </a:lvl1pPr>
          </a:lstStyle>
          <a:p>
            <a:fld id="{A7F92B03-A9E9-44E2-8C3D-53A51192B964}" type="datetime1">
              <a:rPr lang="fi-FI" smtClean="0"/>
              <a:t>5.12.2024</a:t>
            </a:fld>
            <a:endParaRPr lang="fi-FI"/>
          </a:p>
        </p:txBody>
      </p:sp>
      <p:sp>
        <p:nvSpPr>
          <p:cNvPr id="3" name="Alatunnisteen paikkamerkki 2">
            <a:extLst>
              <a:ext uri="{FF2B5EF4-FFF2-40B4-BE49-F238E27FC236}">
                <a16:creationId xmlns:a16="http://schemas.microsoft.com/office/drawing/2014/main" id="{816DBB66-6508-4FD5-BA86-3CB437066719}"/>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4" name="Dian numeron paikkamerkki 3">
            <a:extLst>
              <a:ext uri="{FF2B5EF4-FFF2-40B4-BE49-F238E27FC236}">
                <a16:creationId xmlns:a16="http://schemas.microsoft.com/office/drawing/2014/main" id="{7CBEA675-9260-45E8-89D2-AE9881C29C1A}"/>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34972949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Aloitus/Lopetus 4">
    <p:spTree>
      <p:nvGrpSpPr>
        <p:cNvPr id="1" name=""/>
        <p:cNvGrpSpPr/>
        <p:nvPr/>
      </p:nvGrpSpPr>
      <p:grpSpPr>
        <a:xfrm>
          <a:off x="0" y="0"/>
          <a:ext cx="0" cy="0"/>
          <a:chOff x="0" y="0"/>
          <a:chExt cx="0" cy="0"/>
        </a:xfrm>
      </p:grpSpPr>
      <p:sp>
        <p:nvSpPr>
          <p:cNvPr id="34" name="Tekstiruutu 33">
            <a:extLst>
              <a:ext uri="{FF2B5EF4-FFF2-40B4-BE49-F238E27FC236}">
                <a16:creationId xmlns:a16="http://schemas.microsoft.com/office/drawing/2014/main" id="{1F6EAF03-9286-4B3A-B274-19E0BE549069}"/>
              </a:ext>
            </a:extLst>
          </p:cNvPr>
          <p:cNvSpPr txBox="1"/>
          <p:nvPr/>
        </p:nvSpPr>
        <p:spPr>
          <a:xfrm>
            <a:off x="3450000" y="4284000"/>
            <a:ext cx="5292000" cy="720000"/>
          </a:xfrm>
          <a:prstGeom prst="rect">
            <a:avLst/>
          </a:prstGeom>
          <a:noFill/>
        </p:spPr>
        <p:txBody>
          <a:bodyPr wrap="square" rtlCol="0" anchor="t">
            <a:noAutofit/>
          </a:bodyPr>
          <a:lstStyle/>
          <a:p>
            <a:pPr algn="ctr"/>
            <a:r>
              <a:rPr lang="fi-FI" sz="2800" spc="300" baseline="0">
                <a:solidFill>
                  <a:srgbClr val="003479"/>
                </a:solidFill>
              </a:rPr>
              <a:t>dvv.fi</a:t>
            </a:r>
          </a:p>
        </p:txBody>
      </p:sp>
      <p:grpSp>
        <p:nvGrpSpPr>
          <p:cNvPr id="7" name="Ryhmä 6">
            <a:extLst>
              <a:ext uri="{FF2B5EF4-FFF2-40B4-BE49-F238E27FC236}">
                <a16:creationId xmlns:a16="http://schemas.microsoft.com/office/drawing/2014/main" id="{633B3A55-59E4-415F-B405-7C49BB3598B3}"/>
              </a:ext>
            </a:extLst>
          </p:cNvPr>
          <p:cNvGrpSpPr/>
          <p:nvPr/>
        </p:nvGrpSpPr>
        <p:grpSpPr>
          <a:xfrm>
            <a:off x="-3349" y="-1"/>
            <a:ext cx="12198698" cy="184444"/>
            <a:chOff x="-3349" y="-1"/>
            <a:chExt cx="12198698" cy="184444"/>
          </a:xfrm>
        </p:grpSpPr>
        <p:sp>
          <p:nvSpPr>
            <p:cNvPr id="8" name="Suorakulmio 7">
              <a:extLst>
                <a:ext uri="{FF2B5EF4-FFF2-40B4-BE49-F238E27FC236}">
                  <a16:creationId xmlns:a16="http://schemas.microsoft.com/office/drawing/2014/main" id="{2328EE5A-928E-4167-9AF0-4816CBFF5C82}"/>
                </a:ext>
              </a:extLst>
            </p:cNvPr>
            <p:cNvSpPr/>
            <p:nvPr/>
          </p:nvSpPr>
          <p:spPr>
            <a:xfrm>
              <a:off x="9135636" y="-1"/>
              <a:ext cx="3059713" cy="184443"/>
            </a:xfrm>
            <a:prstGeom prst="rect">
              <a:avLst/>
            </a:prstGeom>
            <a:solidFill>
              <a:srgbClr val="E30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BDE6B09-6A16-4730-96C4-9C3FDFBE1428}"/>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B5E0810-7800-4C99-8E48-C3F29C4729A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11" name="Kuva 10" descr="Digi- ja väestötietoviraston tunnus">
            <a:extLst>
              <a:ext uri="{FF2B5EF4-FFF2-40B4-BE49-F238E27FC236}">
                <a16:creationId xmlns:a16="http://schemas.microsoft.com/office/drawing/2014/main" id="{05042997-B44A-4E29-AFED-06FB9D7439A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484000" y="2880000"/>
            <a:ext cx="7236000" cy="1003151"/>
          </a:xfrm>
          <a:prstGeom prst="rect">
            <a:avLst/>
          </a:prstGeom>
        </p:spPr>
      </p:pic>
      <p:sp>
        <p:nvSpPr>
          <p:cNvPr id="2" name="Päivämäärän paikkamerkki 1">
            <a:extLst>
              <a:ext uri="{FF2B5EF4-FFF2-40B4-BE49-F238E27FC236}">
                <a16:creationId xmlns:a16="http://schemas.microsoft.com/office/drawing/2014/main" id="{59A679FD-A421-4131-B086-D78DE7C3239A}"/>
              </a:ext>
            </a:extLst>
          </p:cNvPr>
          <p:cNvSpPr>
            <a:spLocks noGrp="1"/>
          </p:cNvSpPr>
          <p:nvPr>
            <p:ph type="dt" sz="half" idx="10"/>
          </p:nvPr>
        </p:nvSpPr>
        <p:spPr/>
        <p:txBody>
          <a:bodyPr/>
          <a:lstStyle>
            <a:lvl1pPr>
              <a:defRPr>
                <a:noFill/>
              </a:defRPr>
            </a:lvl1pPr>
          </a:lstStyle>
          <a:p>
            <a:fld id="{9AC8C6FD-AB6C-492F-9F43-3C345C831C52}" type="datetime1">
              <a:rPr lang="fi-FI" smtClean="0"/>
              <a:t>5.12.2024</a:t>
            </a:fld>
            <a:endParaRPr lang="fi-FI"/>
          </a:p>
        </p:txBody>
      </p:sp>
      <p:sp>
        <p:nvSpPr>
          <p:cNvPr id="3" name="Alatunnisteen paikkamerkki 2">
            <a:extLst>
              <a:ext uri="{FF2B5EF4-FFF2-40B4-BE49-F238E27FC236}">
                <a16:creationId xmlns:a16="http://schemas.microsoft.com/office/drawing/2014/main" id="{7BEA7967-CF0C-41AC-B972-1870B05E6F7E}"/>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4" name="Dian numeron paikkamerkki 3">
            <a:extLst>
              <a:ext uri="{FF2B5EF4-FFF2-40B4-BE49-F238E27FC236}">
                <a16:creationId xmlns:a16="http://schemas.microsoft.com/office/drawing/2014/main" id="{25AF80B1-5324-4FB0-866F-60CE1612370F}"/>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23631155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F3382D4F-7C84-480A-AC18-E63A4A650C5D}"/>
              </a:ext>
            </a:extLst>
          </p:cNvPr>
          <p:cNvSpPr/>
          <p:nvPr/>
        </p:nvSpPr>
        <p:spPr bwMode="hidden">
          <a:xfrm>
            <a:off x="0" y="0"/>
            <a:ext cx="12192000" cy="498486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ctrTitle"/>
          </p:nvPr>
        </p:nvSpPr>
        <p:spPr>
          <a:xfrm>
            <a:off x="1506000" y="467600"/>
            <a:ext cx="9180000" cy="2844000"/>
          </a:xfrm>
          <a:prstGeom prst="rect">
            <a:avLst/>
          </a:prstGeom>
        </p:spPr>
        <p:txBody>
          <a:bodyPr anchor="ctr">
            <a:normAutofit/>
          </a:bodyPr>
          <a:lstStyle>
            <a:lvl1pPr algn="ctr">
              <a:defRPr sz="4800">
                <a:solidFill>
                  <a:schemeClr val="bg1"/>
                </a:solidFill>
              </a:defRPr>
            </a:lvl1pPr>
          </a:lstStyle>
          <a:p>
            <a:r>
              <a:rPr lang="fi-FI"/>
              <a:t>Muokkaa ots. perustyyl. napsautt.</a:t>
            </a:r>
          </a:p>
        </p:txBody>
      </p:sp>
      <p:sp>
        <p:nvSpPr>
          <p:cNvPr id="3" name="Alaotsikko 2"/>
          <p:cNvSpPr>
            <a:spLocks noGrp="1"/>
          </p:cNvSpPr>
          <p:nvPr>
            <p:ph type="subTitle" idx="1"/>
          </p:nvPr>
        </p:nvSpPr>
        <p:spPr>
          <a:xfrm>
            <a:off x="1506000" y="3528000"/>
            <a:ext cx="9180000" cy="1440000"/>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5" name="Suorakulmio 4">
            <a:extLst>
              <a:ext uri="{FF2B5EF4-FFF2-40B4-BE49-F238E27FC236}">
                <a16:creationId xmlns:a16="http://schemas.microsoft.com/office/drawing/2014/main" id="{32CCB011-E2E3-4F2E-83BF-B901E38D14D9}"/>
              </a:ext>
            </a:extLst>
          </p:cNvPr>
          <p:cNvSpPr/>
          <p:nvPr/>
        </p:nvSpPr>
        <p:spPr bwMode="hidden">
          <a:xfrm>
            <a:off x="9140651" y="4984860"/>
            <a:ext cx="3048000" cy="1873140"/>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Digi- ja väestötietoviraston tunnus">
            <a:extLst>
              <a:ext uri="{FF2B5EF4-FFF2-40B4-BE49-F238E27FC236}">
                <a16:creationId xmlns:a16="http://schemas.microsoft.com/office/drawing/2014/main" id="{BACF3387-9082-4943-9AF5-7388D9A3DE5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665969" y="5224614"/>
            <a:ext cx="2787211" cy="1278482"/>
          </a:xfrm>
          <a:prstGeom prst="rect">
            <a:avLst/>
          </a:prstGeom>
        </p:spPr>
      </p:pic>
      <p:grpSp>
        <p:nvGrpSpPr>
          <p:cNvPr id="9" name="Ryhmä 8">
            <a:extLst>
              <a:ext uri="{FF2B5EF4-FFF2-40B4-BE49-F238E27FC236}">
                <a16:creationId xmlns:a16="http://schemas.microsoft.com/office/drawing/2014/main" id="{BD8827BF-3D6D-4DF5-A30D-9A04A94C6FC0}"/>
              </a:ext>
            </a:extLst>
          </p:cNvPr>
          <p:cNvGrpSpPr/>
          <p:nvPr/>
        </p:nvGrpSpPr>
        <p:grpSpPr bwMode="hidden">
          <a:xfrm>
            <a:off x="6092651" y="4984860"/>
            <a:ext cx="3051349" cy="1873140"/>
            <a:chOff x="6092651" y="4984860"/>
            <a:chExt cx="3051349" cy="1873140"/>
          </a:xfrm>
        </p:grpSpPr>
        <p:sp>
          <p:nvSpPr>
            <p:cNvPr id="4" name="Suorakulmio 3">
              <a:extLst>
                <a:ext uri="{FF2B5EF4-FFF2-40B4-BE49-F238E27FC236}">
                  <a16:creationId xmlns:a16="http://schemas.microsoft.com/office/drawing/2014/main" id="{C3AABAE7-AA34-46B1-9B89-F0544A5D02B3}"/>
                </a:ext>
              </a:extLst>
            </p:cNvPr>
            <p:cNvSpPr/>
            <p:nvPr/>
          </p:nvSpPr>
          <p:spPr bwMode="hidden">
            <a:xfrm>
              <a:off x="6092651" y="4984860"/>
              <a:ext cx="3048000" cy="18731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Suorakulmio 6">
              <a:extLst>
                <a:ext uri="{FF2B5EF4-FFF2-40B4-BE49-F238E27FC236}">
                  <a16:creationId xmlns:a16="http://schemas.microsoft.com/office/drawing/2014/main" id="{92FDD505-F205-4559-B3F6-FCCB77DF07F2}"/>
                </a:ext>
              </a:extLst>
            </p:cNvPr>
            <p:cNvSpPr/>
            <p:nvPr/>
          </p:nvSpPr>
          <p:spPr bwMode="hidden">
            <a:xfrm>
              <a:off x="6096000" y="4984860"/>
              <a:ext cx="3048000" cy="1873140"/>
            </a:xfrm>
            <a:prstGeom prst="rect">
              <a:avLst/>
            </a:prstGeom>
            <a:blipFill dpi="0" rotWithShape="1">
              <a:blip r:embed="rId4">
                <a:extLst>
                  <a:ext uri="{96DAC541-7B7A-43D3-8B79-37D633B846F1}">
                    <asvg:svgBlip xmlns:asvg="http://schemas.microsoft.com/office/drawing/2016/SVG/main" r:embed="rId5"/>
                  </a:ext>
                </a:extLst>
              </a:blip>
              <a:srcRect/>
              <a:tile tx="374650" ty="26035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10" name="Päivämäärän paikkamerkki 9">
            <a:extLst>
              <a:ext uri="{FF2B5EF4-FFF2-40B4-BE49-F238E27FC236}">
                <a16:creationId xmlns:a16="http://schemas.microsoft.com/office/drawing/2014/main" id="{1FF6B260-4647-4494-BB9C-F1625C0D3038}"/>
              </a:ext>
            </a:extLst>
          </p:cNvPr>
          <p:cNvSpPr>
            <a:spLocks noGrp="1"/>
          </p:cNvSpPr>
          <p:nvPr>
            <p:ph type="dt" sz="half" idx="10"/>
          </p:nvPr>
        </p:nvSpPr>
        <p:spPr/>
        <p:txBody>
          <a:bodyPr/>
          <a:lstStyle>
            <a:lvl1pPr>
              <a:defRPr>
                <a:noFill/>
              </a:defRPr>
            </a:lvl1pPr>
          </a:lstStyle>
          <a:p>
            <a:fld id="{A7A63406-0C6E-413E-AA77-6CA76457E3E9}" type="datetime1">
              <a:rPr lang="fi-FI" smtClean="0"/>
              <a:t>5.12.2024</a:t>
            </a:fld>
            <a:endParaRPr lang="fi-FI"/>
          </a:p>
        </p:txBody>
      </p:sp>
      <p:sp>
        <p:nvSpPr>
          <p:cNvPr id="11" name="Alatunnisteen paikkamerkki 10">
            <a:extLst>
              <a:ext uri="{FF2B5EF4-FFF2-40B4-BE49-F238E27FC236}">
                <a16:creationId xmlns:a16="http://schemas.microsoft.com/office/drawing/2014/main" id="{53A5B9F6-3F80-4CC4-BFF9-CF3E5F307175}"/>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179A90EC-8B4D-4700-93E1-94F210C1E71A}"/>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5592701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Otsikko ja sisältö">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0BF3E424-35C3-45BC-850C-1551F0260CAF}" type="datetime1">
              <a:rPr lang="fi-FI" smtClean="0"/>
              <a:t>5.12.2024</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D2C76EBF-985F-4C16-A843-476AD15F2C9F}"/>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2239272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7D00B7-C08A-48F5-868A-CAA6F7D7118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5687D60E-C3EE-49A5-8FE5-F44341782D6E}" type="datetime1">
              <a:rPr lang="fi-FI" smtClean="0"/>
              <a:t>5.12.2024</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Suorakulmio 6">
            <a:extLst>
              <a:ext uri="{FF2B5EF4-FFF2-40B4-BE49-F238E27FC236}">
                <a16:creationId xmlns:a16="http://schemas.microsoft.com/office/drawing/2014/main" id="{C3D8C38B-FC7E-4662-931C-9C5BE65CC3D8}"/>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A2DAA4F5-524B-40F7-AD35-51AEC7F81AEF}"/>
              </a:ext>
            </a:extLst>
          </p:cNvPr>
          <p:cNvSpPr/>
          <p:nvPr/>
        </p:nvSpPr>
        <p:spPr bwMode="hidden">
          <a:xfrm>
            <a:off x="11264202" y="0"/>
            <a:ext cx="927797"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Kuva 8" descr="Digi- ja väestötietoviraston tunnus">
            <a:extLst>
              <a:ext uri="{FF2B5EF4-FFF2-40B4-BE49-F238E27FC236}">
                <a16:creationId xmlns:a16="http://schemas.microsoft.com/office/drawing/2014/main" id="{20E55507-0E5B-4A78-946C-D5110FEE44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CE2E1068-91A9-46B1-A5BE-B905AC067F97}"/>
              </a:ext>
            </a:extLst>
          </p:cNvPr>
          <p:cNvGrpSpPr/>
          <p:nvPr/>
        </p:nvGrpSpPr>
        <p:grpSpPr bwMode="hidden">
          <a:xfrm>
            <a:off x="11264198" y="1686458"/>
            <a:ext cx="927802" cy="1742542"/>
            <a:chOff x="11264198" y="1686458"/>
            <a:chExt cx="927802" cy="1742542"/>
          </a:xfrm>
        </p:grpSpPr>
        <p:sp>
          <p:nvSpPr>
            <p:cNvPr id="11" name="Suorakulmio 10">
              <a:extLst>
                <a:ext uri="{FF2B5EF4-FFF2-40B4-BE49-F238E27FC236}">
                  <a16:creationId xmlns:a16="http://schemas.microsoft.com/office/drawing/2014/main" id="{BF45495D-0C84-4693-819C-D1123D30EBB1}"/>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A350E905-B624-4063-BED2-C4B58A304851}"/>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19681693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Otsikkodia 2">
    <p:spTree>
      <p:nvGrpSpPr>
        <p:cNvPr id="1" name=""/>
        <p:cNvGrpSpPr/>
        <p:nvPr/>
      </p:nvGrpSpPr>
      <p:grpSpPr>
        <a:xfrm>
          <a:off x="0" y="0"/>
          <a:ext cx="0" cy="0"/>
          <a:chOff x="0" y="0"/>
          <a:chExt cx="0" cy="0"/>
        </a:xfrm>
      </p:grpSpPr>
      <p:grpSp>
        <p:nvGrpSpPr>
          <p:cNvPr id="11" name="Ryhmä 10">
            <a:extLst>
              <a:ext uri="{FF2B5EF4-FFF2-40B4-BE49-F238E27FC236}">
                <a16:creationId xmlns:a16="http://schemas.microsoft.com/office/drawing/2014/main" id="{1AAE8461-27C3-48BB-884E-254EC69565A4}"/>
              </a:ext>
            </a:extLst>
          </p:cNvPr>
          <p:cNvGrpSpPr/>
          <p:nvPr/>
        </p:nvGrpSpPr>
        <p:grpSpPr bwMode="hidden">
          <a:xfrm>
            <a:off x="-3349" y="4984860"/>
            <a:ext cx="6099349" cy="1901629"/>
            <a:chOff x="6092650" y="4984860"/>
            <a:chExt cx="6099349" cy="1901629"/>
          </a:xfrm>
        </p:grpSpPr>
        <p:sp>
          <p:nvSpPr>
            <p:cNvPr id="12" name="Suorakulmio 11">
              <a:extLst>
                <a:ext uri="{FF2B5EF4-FFF2-40B4-BE49-F238E27FC236}">
                  <a16:creationId xmlns:a16="http://schemas.microsoft.com/office/drawing/2014/main" id="{DDD24831-56B3-4858-8245-BDBC00D34678}"/>
                </a:ext>
              </a:extLst>
            </p:cNvPr>
            <p:cNvSpPr/>
            <p:nvPr/>
          </p:nvSpPr>
          <p:spPr bwMode="hidden">
            <a:xfrm>
              <a:off x="6092650" y="4984860"/>
              <a:ext cx="6099349" cy="1901629"/>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3" name="Kuva 12">
              <a:extLst>
                <a:ext uri="{FF2B5EF4-FFF2-40B4-BE49-F238E27FC236}">
                  <a16:creationId xmlns:a16="http://schemas.microsoft.com/office/drawing/2014/main" id="{3980747E-B0CF-43D8-8074-5A74416AEE6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bwMode="hidden">
            <a:xfrm>
              <a:off x="7773544" y="5224614"/>
              <a:ext cx="2787211" cy="1278482"/>
            </a:xfrm>
            <a:prstGeom prst="rect">
              <a:avLst/>
            </a:prstGeom>
          </p:spPr>
        </p:pic>
      </p:grpSp>
      <p:sp>
        <p:nvSpPr>
          <p:cNvPr id="2" name="Otsikko 1"/>
          <p:cNvSpPr>
            <a:spLocks noGrp="1"/>
          </p:cNvSpPr>
          <p:nvPr>
            <p:ph type="ctrTitle"/>
          </p:nvPr>
        </p:nvSpPr>
        <p:spPr>
          <a:xfrm>
            <a:off x="1506000" y="467600"/>
            <a:ext cx="9180000" cy="2844000"/>
          </a:xfrm>
          <a:prstGeom prst="rect">
            <a:avLst/>
          </a:prstGeom>
        </p:spPr>
        <p:txBody>
          <a:bodyPr anchor="ctr">
            <a:normAutofit/>
          </a:bodyPr>
          <a:lstStyle>
            <a:lvl1pPr algn="ctr">
              <a:defRPr sz="4800">
                <a:solidFill>
                  <a:schemeClr val="accent6"/>
                </a:solidFill>
              </a:defRPr>
            </a:lvl1pPr>
          </a:lstStyle>
          <a:p>
            <a:r>
              <a:rPr lang="fi-FI"/>
              <a:t>Muokkaa ots. perustyyl. napsautt.</a:t>
            </a:r>
          </a:p>
        </p:txBody>
      </p:sp>
      <p:sp>
        <p:nvSpPr>
          <p:cNvPr id="3" name="Alaotsikko 2"/>
          <p:cNvSpPr>
            <a:spLocks noGrp="1"/>
          </p:cNvSpPr>
          <p:nvPr>
            <p:ph type="subTitle" idx="1"/>
          </p:nvPr>
        </p:nvSpPr>
        <p:spPr>
          <a:xfrm>
            <a:off x="1506000" y="3528000"/>
            <a:ext cx="9180000" cy="1440000"/>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5" name="Suorakulmio 4">
            <a:extLst>
              <a:ext uri="{FF2B5EF4-FFF2-40B4-BE49-F238E27FC236}">
                <a16:creationId xmlns:a16="http://schemas.microsoft.com/office/drawing/2014/main" id="{32CCB011-E2E3-4F2E-83BF-B901E38D14D9}"/>
              </a:ext>
            </a:extLst>
          </p:cNvPr>
          <p:cNvSpPr/>
          <p:nvPr/>
        </p:nvSpPr>
        <p:spPr bwMode="hidden">
          <a:xfrm>
            <a:off x="9140651" y="4984860"/>
            <a:ext cx="3048000" cy="1873140"/>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9" name="Ryhmä 8">
            <a:extLst>
              <a:ext uri="{FF2B5EF4-FFF2-40B4-BE49-F238E27FC236}">
                <a16:creationId xmlns:a16="http://schemas.microsoft.com/office/drawing/2014/main" id="{BD8827BF-3D6D-4DF5-A30D-9A04A94C6FC0}"/>
              </a:ext>
            </a:extLst>
          </p:cNvPr>
          <p:cNvGrpSpPr/>
          <p:nvPr/>
        </p:nvGrpSpPr>
        <p:grpSpPr bwMode="hidden">
          <a:xfrm>
            <a:off x="6092651" y="4984860"/>
            <a:ext cx="3051349" cy="1873140"/>
            <a:chOff x="6092651" y="4984860"/>
            <a:chExt cx="3051349" cy="1873140"/>
          </a:xfrm>
        </p:grpSpPr>
        <p:sp>
          <p:nvSpPr>
            <p:cNvPr id="4" name="Suorakulmio 3">
              <a:extLst>
                <a:ext uri="{FF2B5EF4-FFF2-40B4-BE49-F238E27FC236}">
                  <a16:creationId xmlns:a16="http://schemas.microsoft.com/office/drawing/2014/main" id="{C3AABAE7-AA34-46B1-9B89-F0544A5D02B3}"/>
                </a:ext>
              </a:extLst>
            </p:cNvPr>
            <p:cNvSpPr/>
            <p:nvPr/>
          </p:nvSpPr>
          <p:spPr bwMode="hidden">
            <a:xfrm>
              <a:off x="6092651" y="4984860"/>
              <a:ext cx="3048000" cy="18731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Suorakulmio 6">
              <a:extLst>
                <a:ext uri="{FF2B5EF4-FFF2-40B4-BE49-F238E27FC236}">
                  <a16:creationId xmlns:a16="http://schemas.microsoft.com/office/drawing/2014/main" id="{92FDD505-F205-4559-B3F6-FCCB77DF07F2}"/>
                </a:ext>
              </a:extLst>
            </p:cNvPr>
            <p:cNvSpPr/>
            <p:nvPr/>
          </p:nvSpPr>
          <p:spPr bwMode="hidden">
            <a:xfrm>
              <a:off x="6096000" y="4984860"/>
              <a:ext cx="3048000" cy="1873140"/>
            </a:xfrm>
            <a:prstGeom prst="rect">
              <a:avLst/>
            </a:prstGeom>
            <a:blipFill dpi="0" rotWithShape="1">
              <a:blip r:embed="rId4">
                <a:extLst>
                  <a:ext uri="{96DAC541-7B7A-43D3-8B79-37D633B846F1}">
                    <asvg:svgBlip xmlns:asvg="http://schemas.microsoft.com/office/drawing/2016/SVG/main" r:embed="rId5"/>
                  </a:ext>
                </a:extLst>
              </a:blip>
              <a:srcRect/>
              <a:tile tx="374650" ty="26035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pic>
        <p:nvPicPr>
          <p:cNvPr id="10" name="Kuva 9" descr="Digi- ja väestötietoviraston tunnus">
            <a:extLst>
              <a:ext uri="{FF2B5EF4-FFF2-40B4-BE49-F238E27FC236}">
                <a16:creationId xmlns:a16="http://schemas.microsoft.com/office/drawing/2014/main" id="{A69693A0-DB37-4870-BE10-D8B37247FC1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bwMode="black">
          <a:xfrm>
            <a:off x="1677545" y="5224614"/>
            <a:ext cx="2787211" cy="1278482"/>
          </a:xfrm>
          <a:prstGeom prst="rect">
            <a:avLst/>
          </a:prstGeom>
        </p:spPr>
      </p:pic>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46884B03-6A8E-46AD-A313-9965FA132EF6}" type="datetime1">
              <a:rPr lang="fi-FI" smtClean="0"/>
              <a:t>5.12.2024</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37974645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Otsikkodia 3">
    <p:spTree>
      <p:nvGrpSpPr>
        <p:cNvPr id="1" name=""/>
        <p:cNvGrpSpPr/>
        <p:nvPr/>
      </p:nvGrpSpPr>
      <p:grpSpPr>
        <a:xfrm>
          <a:off x="0" y="0"/>
          <a:ext cx="0" cy="0"/>
          <a:chOff x="0" y="0"/>
          <a:chExt cx="0" cy="0"/>
        </a:xfrm>
      </p:grpSpPr>
      <p:sp>
        <p:nvSpPr>
          <p:cNvPr id="2" name="Otsikko 1"/>
          <p:cNvSpPr>
            <a:spLocks noGrp="1"/>
          </p:cNvSpPr>
          <p:nvPr>
            <p:ph type="ctrTitle"/>
          </p:nvPr>
        </p:nvSpPr>
        <p:spPr>
          <a:xfrm>
            <a:off x="1506000" y="1058400"/>
            <a:ext cx="9180000" cy="2844000"/>
          </a:xfrm>
          <a:prstGeom prst="rect">
            <a:avLst/>
          </a:prstGeom>
        </p:spPr>
        <p:txBody>
          <a:bodyPr anchor="ctr">
            <a:normAutofit/>
          </a:bodyPr>
          <a:lstStyle>
            <a:lvl1pPr algn="ctr">
              <a:defRPr sz="4800">
                <a:solidFill>
                  <a:schemeClr val="accent6"/>
                </a:solidFill>
              </a:defRPr>
            </a:lvl1pPr>
          </a:lstStyle>
          <a:p>
            <a:r>
              <a:rPr lang="fi-FI"/>
              <a:t>Muokkaa ots. perustyyl. napsautt.</a:t>
            </a:r>
          </a:p>
        </p:txBody>
      </p:sp>
      <p:sp>
        <p:nvSpPr>
          <p:cNvPr id="3" name="Alaotsikko 2"/>
          <p:cNvSpPr>
            <a:spLocks noGrp="1"/>
          </p:cNvSpPr>
          <p:nvPr>
            <p:ph type="subTitle" idx="1"/>
          </p:nvPr>
        </p:nvSpPr>
        <p:spPr>
          <a:xfrm>
            <a:off x="1506000" y="3913200"/>
            <a:ext cx="9180000" cy="798496"/>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8AC79B73-F339-418D-ADDD-C01F34C36BA2}" type="datetime1">
              <a:rPr lang="fi-FI" smtClean="0"/>
              <a:t>5.12.2024</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cxnSp>
        <p:nvCxnSpPr>
          <p:cNvPr id="15" name="Suora yhdysviiva 14">
            <a:extLst>
              <a:ext uri="{FF2B5EF4-FFF2-40B4-BE49-F238E27FC236}">
                <a16:creationId xmlns:a16="http://schemas.microsoft.com/office/drawing/2014/main" id="{82C5EE30-2825-4F54-A285-C3478FA6782B}"/>
              </a:ext>
            </a:extLst>
          </p:cNvPr>
          <p:cNvCxnSpPr>
            <a:cxnSpLocks/>
          </p:cNvCxnSpPr>
          <p:nvPr/>
        </p:nvCxnSpPr>
        <p:spPr>
          <a:xfrm>
            <a:off x="3396000" y="4711698"/>
            <a:ext cx="5400000" cy="0"/>
          </a:xfrm>
          <a:prstGeom prst="line">
            <a:avLst/>
          </a:prstGeom>
          <a:ln>
            <a:solidFill>
              <a:srgbClr val="A5ACB0"/>
            </a:solidFill>
          </a:ln>
        </p:spPr>
        <p:style>
          <a:lnRef idx="1">
            <a:schemeClr val="accent1"/>
          </a:lnRef>
          <a:fillRef idx="0">
            <a:schemeClr val="accent1"/>
          </a:fillRef>
          <a:effectRef idx="0">
            <a:schemeClr val="accent1"/>
          </a:effectRef>
          <a:fontRef idx="minor">
            <a:schemeClr val="tx1"/>
          </a:fontRef>
        </p:style>
      </p:cxnSp>
      <p:grpSp>
        <p:nvGrpSpPr>
          <p:cNvPr id="16" name="Ryhmä 15">
            <a:extLst>
              <a:ext uri="{FF2B5EF4-FFF2-40B4-BE49-F238E27FC236}">
                <a16:creationId xmlns:a16="http://schemas.microsoft.com/office/drawing/2014/main" id="{72670C36-271B-4D79-868F-3B737A5E3AAB}"/>
              </a:ext>
            </a:extLst>
          </p:cNvPr>
          <p:cNvGrpSpPr/>
          <p:nvPr/>
        </p:nvGrpSpPr>
        <p:grpSpPr>
          <a:xfrm>
            <a:off x="-3349" y="-1"/>
            <a:ext cx="12196317" cy="184444"/>
            <a:chOff x="-3349" y="-1"/>
            <a:chExt cx="12196317" cy="184444"/>
          </a:xfrm>
        </p:grpSpPr>
        <p:sp>
          <p:nvSpPr>
            <p:cNvPr id="17" name="Suorakulmio 16">
              <a:extLst>
                <a:ext uri="{FF2B5EF4-FFF2-40B4-BE49-F238E27FC236}">
                  <a16:creationId xmlns:a16="http://schemas.microsoft.com/office/drawing/2014/main" id="{E04F78F4-5499-49EA-AEF7-18DE888894C9}"/>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8CBF931B-A378-48C8-8824-EC763AA02375}"/>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1550037E-50FC-4D49-AD61-18C6D23A73E2}"/>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20" name="Kuva 19" descr="Digi- ja väestötietoviraston tunnus">
            <a:extLst>
              <a:ext uri="{FF2B5EF4-FFF2-40B4-BE49-F238E27FC236}">
                <a16:creationId xmlns:a16="http://schemas.microsoft.com/office/drawing/2014/main" id="{AE1B0A49-214F-46E7-B3A9-21110354779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666268" y="5308892"/>
            <a:ext cx="4859464" cy="673684"/>
          </a:xfrm>
          <a:prstGeom prst="rect">
            <a:avLst/>
          </a:prstGeom>
        </p:spPr>
      </p:pic>
    </p:spTree>
    <p:extLst>
      <p:ext uri="{BB962C8B-B14F-4D97-AF65-F5344CB8AC3E}">
        <p14:creationId xmlns:p14="http://schemas.microsoft.com/office/powerpoint/2010/main" val="871512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tsikko ja sisältö 3">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140D0DFE-D9F0-4DC8-B032-8783FDB504BD}" type="datetime1">
              <a:rPr lang="fi-FI" smtClean="0"/>
              <a:t>5.12.2024</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8680CC61-DB77-4485-B460-D8E4038D4204}" type="slidenum">
              <a:rPr lang="fi-FI" smtClean="0"/>
              <a:t>‹#›</a:t>
            </a:fld>
            <a:endParaRPr lang="fi-FI"/>
          </a:p>
        </p:txBody>
      </p:sp>
      <p:grpSp>
        <p:nvGrpSpPr>
          <p:cNvPr id="17" name="Ryhmä 16">
            <a:extLst>
              <a:ext uri="{FF2B5EF4-FFF2-40B4-BE49-F238E27FC236}">
                <a16:creationId xmlns:a16="http://schemas.microsoft.com/office/drawing/2014/main" id="{8F94617B-A202-4DB6-AEC6-402083A88305}"/>
              </a:ext>
            </a:extLst>
          </p:cNvPr>
          <p:cNvGrpSpPr/>
          <p:nvPr/>
        </p:nvGrpSpPr>
        <p:grpSpPr>
          <a:xfrm>
            <a:off x="-3349" y="-1"/>
            <a:ext cx="12196317" cy="184444"/>
            <a:chOff x="-3349" y="-1"/>
            <a:chExt cx="12196317" cy="184444"/>
          </a:xfrm>
        </p:grpSpPr>
        <p:sp>
          <p:nvSpPr>
            <p:cNvPr id="18" name="Suorakulmio 17">
              <a:extLst>
                <a:ext uri="{FF2B5EF4-FFF2-40B4-BE49-F238E27FC236}">
                  <a16:creationId xmlns:a16="http://schemas.microsoft.com/office/drawing/2014/main" id="{D61E8AE6-4EF9-4FF6-B466-70075CA071D9}"/>
                </a:ext>
              </a:extLst>
            </p:cNvPr>
            <p:cNvSpPr/>
            <p:nvPr/>
          </p:nvSpPr>
          <p:spPr>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319BC257-BDFA-4BA0-B511-860E51A7FBBF}"/>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Suorakulmio 19">
              <a:extLst>
                <a:ext uri="{FF2B5EF4-FFF2-40B4-BE49-F238E27FC236}">
                  <a16:creationId xmlns:a16="http://schemas.microsoft.com/office/drawing/2014/main" id="{6435D7D6-F2B8-4A6A-A634-E3F198167DC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
        <p:nvSpPr>
          <p:cNvPr id="9" name="Otsikko 8">
            <a:extLst>
              <a:ext uri="{FF2B5EF4-FFF2-40B4-BE49-F238E27FC236}">
                <a16:creationId xmlns:a16="http://schemas.microsoft.com/office/drawing/2014/main" id="{317FA683-724A-43D4-9A19-6196648BA020}"/>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32130596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Otsikko ja sisältö 3">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a:xfrm>
            <a:off x="684000" y="1692000"/>
            <a:ext cx="10260000" cy="460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C74A308-622B-48D4-A7AA-B474E127854F}"/>
              </a:ext>
            </a:extLst>
          </p:cNvPr>
          <p:cNvSpPr>
            <a:spLocks noGrp="1"/>
          </p:cNvSpPr>
          <p:nvPr>
            <p:ph type="dt" sz="half" idx="10"/>
          </p:nvPr>
        </p:nvSpPr>
        <p:spPr/>
        <p:txBody>
          <a:bodyPr/>
          <a:lstStyle/>
          <a:p>
            <a:fld id="{8E641349-D9B6-4688-BF61-F1253A3E4AF4}" type="datetime1">
              <a:rPr lang="fi-FI" smtClean="0"/>
              <a:t>5.12.2024</a:t>
            </a:fld>
            <a:endParaRPr lang="fi-FI"/>
          </a:p>
        </p:txBody>
      </p:sp>
      <p:sp>
        <p:nvSpPr>
          <p:cNvPr id="5" name="Alatunnisteen paikkamerkki 4">
            <a:extLst>
              <a:ext uri="{FF2B5EF4-FFF2-40B4-BE49-F238E27FC236}">
                <a16:creationId xmlns:a16="http://schemas.microsoft.com/office/drawing/2014/main" id="{C12BB6CB-9C3B-424A-9641-6399B22B3914}"/>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50112549-0044-4E7E-925D-BA5C59C70EE3}"/>
              </a:ext>
            </a:extLst>
          </p:cNvPr>
          <p:cNvSpPr>
            <a:spLocks noGrp="1"/>
          </p:cNvSpPr>
          <p:nvPr>
            <p:ph type="sldNum" sz="quarter" idx="12"/>
          </p:nvPr>
        </p:nvSpPr>
        <p:spPr/>
        <p:txBody>
          <a:bodyPr/>
          <a:lstStyle/>
          <a:p>
            <a:fld id="{70794C75-185B-4AE2-8765-4194C13CFAA1}" type="slidenum">
              <a:rPr lang="fi-FI" smtClean="0"/>
              <a:t>‹#›</a:t>
            </a:fld>
            <a:endParaRPr lang="fi-FI"/>
          </a:p>
        </p:txBody>
      </p:sp>
      <p:grpSp>
        <p:nvGrpSpPr>
          <p:cNvPr id="17" name="Ryhmä 16">
            <a:extLst>
              <a:ext uri="{FF2B5EF4-FFF2-40B4-BE49-F238E27FC236}">
                <a16:creationId xmlns:a16="http://schemas.microsoft.com/office/drawing/2014/main" id="{8F94617B-A202-4DB6-AEC6-402083A88305}"/>
              </a:ext>
            </a:extLst>
          </p:cNvPr>
          <p:cNvGrpSpPr/>
          <p:nvPr/>
        </p:nvGrpSpPr>
        <p:grpSpPr>
          <a:xfrm>
            <a:off x="-3349" y="-1"/>
            <a:ext cx="12196317" cy="184444"/>
            <a:chOff x="-3349" y="-1"/>
            <a:chExt cx="12196317" cy="184444"/>
          </a:xfrm>
        </p:grpSpPr>
        <p:sp>
          <p:nvSpPr>
            <p:cNvPr id="18" name="Suorakulmio 17">
              <a:extLst>
                <a:ext uri="{FF2B5EF4-FFF2-40B4-BE49-F238E27FC236}">
                  <a16:creationId xmlns:a16="http://schemas.microsoft.com/office/drawing/2014/main" id="{D61E8AE6-4EF9-4FF6-B466-70075CA071D9}"/>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319BC257-BDFA-4BA0-B511-860E51A7FBBF}"/>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Suorakulmio 19">
              <a:extLst>
                <a:ext uri="{FF2B5EF4-FFF2-40B4-BE49-F238E27FC236}">
                  <a16:creationId xmlns:a16="http://schemas.microsoft.com/office/drawing/2014/main" id="{6435D7D6-F2B8-4A6A-A634-E3F198167DC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
        <p:nvSpPr>
          <p:cNvPr id="9" name="Otsikko 8">
            <a:extLst>
              <a:ext uri="{FF2B5EF4-FFF2-40B4-BE49-F238E27FC236}">
                <a16:creationId xmlns:a16="http://schemas.microsoft.com/office/drawing/2014/main" id="{317FA683-724A-43D4-9A19-6196648BA020}"/>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7517825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Otsikkodia 4">
    <p:bg>
      <p:bgPr>
        <a:solidFill>
          <a:srgbClr val="003479"/>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506000" y="1058400"/>
            <a:ext cx="9180000" cy="2844000"/>
          </a:xfrm>
          <a:prstGeom prst="rect">
            <a:avLst/>
          </a:prstGeom>
        </p:spPr>
        <p:txBody>
          <a:bodyPr anchor="ctr">
            <a:normAutofit/>
          </a:bodyPr>
          <a:lstStyle>
            <a:lvl1pPr algn="ctr">
              <a:defRPr sz="4800">
                <a:solidFill>
                  <a:schemeClr val="bg1"/>
                </a:solidFill>
              </a:defRPr>
            </a:lvl1pPr>
          </a:lstStyle>
          <a:p>
            <a:r>
              <a:rPr lang="fi-FI"/>
              <a:t>Muokkaa ots. perustyyl. napsautt.</a:t>
            </a:r>
          </a:p>
        </p:txBody>
      </p:sp>
      <p:sp>
        <p:nvSpPr>
          <p:cNvPr id="3" name="Alaotsikko 2"/>
          <p:cNvSpPr>
            <a:spLocks noGrp="1"/>
          </p:cNvSpPr>
          <p:nvPr>
            <p:ph type="subTitle" idx="1"/>
          </p:nvPr>
        </p:nvSpPr>
        <p:spPr>
          <a:xfrm>
            <a:off x="1506000" y="3913200"/>
            <a:ext cx="9180000" cy="798496"/>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A750DDE2-EF5A-44BC-8A82-99679B150645}" type="datetime1">
              <a:rPr lang="fi-FI" smtClean="0"/>
              <a:t>5.12.2024</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cxnSp>
        <p:nvCxnSpPr>
          <p:cNvPr id="15" name="Suora yhdysviiva 14">
            <a:extLst>
              <a:ext uri="{FF2B5EF4-FFF2-40B4-BE49-F238E27FC236}">
                <a16:creationId xmlns:a16="http://schemas.microsoft.com/office/drawing/2014/main" id="{82C5EE30-2825-4F54-A285-C3478FA6782B}"/>
              </a:ext>
            </a:extLst>
          </p:cNvPr>
          <p:cNvCxnSpPr>
            <a:cxnSpLocks/>
          </p:cNvCxnSpPr>
          <p:nvPr/>
        </p:nvCxnSpPr>
        <p:spPr>
          <a:xfrm>
            <a:off x="3396000" y="4711698"/>
            <a:ext cx="5400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6" name="Ryhmä 15">
            <a:extLst>
              <a:ext uri="{FF2B5EF4-FFF2-40B4-BE49-F238E27FC236}">
                <a16:creationId xmlns:a16="http://schemas.microsoft.com/office/drawing/2014/main" id="{72670C36-271B-4D79-868F-3B737A5E3AAB}"/>
              </a:ext>
            </a:extLst>
          </p:cNvPr>
          <p:cNvGrpSpPr/>
          <p:nvPr/>
        </p:nvGrpSpPr>
        <p:grpSpPr bwMode="ltGray">
          <a:xfrm>
            <a:off x="-3349" y="-1"/>
            <a:ext cx="12196317" cy="184444"/>
            <a:chOff x="-3349" y="-1"/>
            <a:chExt cx="12196317" cy="184444"/>
          </a:xfrm>
        </p:grpSpPr>
        <p:sp>
          <p:nvSpPr>
            <p:cNvPr id="17" name="Suorakulmio 16">
              <a:extLst>
                <a:ext uri="{FF2B5EF4-FFF2-40B4-BE49-F238E27FC236}">
                  <a16:creationId xmlns:a16="http://schemas.microsoft.com/office/drawing/2014/main" id="{E04F78F4-5499-49EA-AEF7-18DE888894C9}"/>
                </a:ext>
              </a:extLst>
            </p:cNvPr>
            <p:cNvSpPr/>
            <p:nvPr/>
          </p:nvSpPr>
          <p:spPr bwMode="ltGray">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8CBF931B-A378-48C8-8824-EC763AA02375}"/>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1550037E-50FC-4D49-AD61-18C6D23A73E2}"/>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13" name="Kuva 12" descr="Digi- ja väestötietoviraston tunnus">
            <a:extLst>
              <a:ext uri="{FF2B5EF4-FFF2-40B4-BE49-F238E27FC236}">
                <a16:creationId xmlns:a16="http://schemas.microsoft.com/office/drawing/2014/main" id="{F17563C3-911C-480B-BA3B-982F8BB121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66267" y="5308892"/>
            <a:ext cx="4859467" cy="673684"/>
          </a:xfrm>
          <a:prstGeom prst="rect">
            <a:avLst/>
          </a:prstGeom>
        </p:spPr>
      </p:pic>
    </p:spTree>
    <p:extLst>
      <p:ext uri="{BB962C8B-B14F-4D97-AF65-F5344CB8AC3E}">
        <p14:creationId xmlns:p14="http://schemas.microsoft.com/office/powerpoint/2010/main" val="13240599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Otsikko ja sisältö 4">
    <p:bg>
      <p:bgPr>
        <a:solidFill>
          <a:srgbClr val="003479"/>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buSzPct val="100000"/>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7" name="Kuva 6" descr="Digi- ja väestötietoviraston tunnus">
            <a:extLst>
              <a:ext uri="{FF2B5EF4-FFF2-40B4-BE49-F238E27FC236}">
                <a16:creationId xmlns:a16="http://schemas.microsoft.com/office/drawing/2014/main" id="{C4443638-77DC-415E-8457-6903AF400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9" name="Päivämäärän paikkamerkki 8">
            <a:extLst>
              <a:ext uri="{FF2B5EF4-FFF2-40B4-BE49-F238E27FC236}">
                <a16:creationId xmlns:a16="http://schemas.microsoft.com/office/drawing/2014/main" id="{73C95146-7C36-438C-9DAE-63479554C773}"/>
              </a:ext>
            </a:extLst>
          </p:cNvPr>
          <p:cNvSpPr>
            <a:spLocks noGrp="1"/>
          </p:cNvSpPr>
          <p:nvPr>
            <p:ph type="dt" sz="half" idx="10"/>
          </p:nvPr>
        </p:nvSpPr>
        <p:spPr/>
        <p:txBody>
          <a:bodyPr/>
          <a:lstStyle>
            <a:lvl1pPr>
              <a:defRPr>
                <a:solidFill>
                  <a:schemeClr val="bg1"/>
                </a:solidFill>
              </a:defRPr>
            </a:lvl1pPr>
          </a:lstStyle>
          <a:p>
            <a:fld id="{3CC78307-9CD9-48E4-86B3-752AEBD4A5BD}" type="datetime1">
              <a:rPr lang="fi-FI" smtClean="0"/>
              <a:t>5.12.2024</a:t>
            </a:fld>
            <a:endParaRPr lang="fi-FI"/>
          </a:p>
        </p:txBody>
      </p:sp>
      <p:sp>
        <p:nvSpPr>
          <p:cNvPr id="10" name="Alatunnisteen paikkamerkki 9">
            <a:extLst>
              <a:ext uri="{FF2B5EF4-FFF2-40B4-BE49-F238E27FC236}">
                <a16:creationId xmlns:a16="http://schemas.microsoft.com/office/drawing/2014/main" id="{C4E047A0-C542-4AB2-8A4A-6BF092042858}"/>
              </a:ext>
            </a:extLst>
          </p:cNvPr>
          <p:cNvSpPr>
            <a:spLocks noGrp="1"/>
          </p:cNvSpPr>
          <p:nvPr>
            <p:ph type="ftr" sz="quarter" idx="11"/>
          </p:nvPr>
        </p:nvSpPr>
        <p:spPr/>
        <p:txBody>
          <a:bodyPr/>
          <a:lstStyle>
            <a:lvl1pPr>
              <a:defRPr>
                <a:solidFill>
                  <a:schemeClr val="bg1"/>
                </a:solidFill>
              </a:defRPr>
            </a:lvl1pPr>
          </a:lstStyle>
          <a:p>
            <a:r>
              <a:rPr lang="fi-FI"/>
              <a:t>VAHTI hyvät käytännöt tukimateriaali</a:t>
            </a:r>
          </a:p>
        </p:txBody>
      </p:sp>
      <p:sp>
        <p:nvSpPr>
          <p:cNvPr id="11" name="Dian numeron paikkamerkki 10">
            <a:extLst>
              <a:ext uri="{FF2B5EF4-FFF2-40B4-BE49-F238E27FC236}">
                <a16:creationId xmlns:a16="http://schemas.microsoft.com/office/drawing/2014/main" id="{7C6DF7F1-2782-4BF5-BDD9-9DE2512D9C9C}"/>
              </a:ext>
            </a:extLst>
          </p:cNvPr>
          <p:cNvSpPr>
            <a:spLocks noGrp="1"/>
          </p:cNvSpPr>
          <p:nvPr>
            <p:ph type="sldNum" sz="quarter" idx="12"/>
          </p:nvPr>
        </p:nvSpPr>
        <p:spPr/>
        <p:txBody>
          <a:bodyPr/>
          <a:lstStyle>
            <a:lvl1pPr>
              <a:defRPr>
                <a:solidFill>
                  <a:schemeClr val="bg1"/>
                </a:solidFill>
              </a:defRPr>
            </a:lvl1pPr>
          </a:lstStyle>
          <a:p>
            <a:fld id="{70794C75-185B-4AE2-8765-4194C13CFAA1}" type="slidenum">
              <a:rPr lang="fi-FI" smtClean="0"/>
              <a:t>‹#›</a:t>
            </a:fld>
            <a:endParaRPr lang="fi-FI"/>
          </a:p>
        </p:txBody>
      </p:sp>
      <p:sp>
        <p:nvSpPr>
          <p:cNvPr id="12" name="Otsikko 11">
            <a:extLst>
              <a:ext uri="{FF2B5EF4-FFF2-40B4-BE49-F238E27FC236}">
                <a16:creationId xmlns:a16="http://schemas.microsoft.com/office/drawing/2014/main" id="{29D14B4B-1952-4EB4-BE05-D7DBE0E5AC6E}"/>
              </a:ext>
            </a:extLst>
          </p:cNvPr>
          <p:cNvSpPr>
            <a:spLocks noGrp="1"/>
          </p:cNvSpPr>
          <p:nvPr>
            <p:ph type="title"/>
          </p:nvPr>
        </p:nvSpPr>
        <p:spPr/>
        <p:txBody>
          <a:bodyPr/>
          <a:lstStyle>
            <a:lvl1pPr>
              <a:defRPr>
                <a:solidFill>
                  <a:schemeClr val="bg1"/>
                </a:solidFill>
              </a:defRPr>
            </a:lvl1pPr>
          </a:lstStyle>
          <a:p>
            <a:r>
              <a:rPr lang="fi-FI"/>
              <a:t>Muokkaa ots. perustyyl. napsautt.</a:t>
            </a:r>
          </a:p>
        </p:txBody>
      </p:sp>
      <p:grpSp>
        <p:nvGrpSpPr>
          <p:cNvPr id="13" name="Ryhmä 12">
            <a:extLst>
              <a:ext uri="{FF2B5EF4-FFF2-40B4-BE49-F238E27FC236}">
                <a16:creationId xmlns:a16="http://schemas.microsoft.com/office/drawing/2014/main" id="{276252AE-2CF1-4BBF-A63E-C70F8FC9BDEE}"/>
              </a:ext>
            </a:extLst>
          </p:cNvPr>
          <p:cNvGrpSpPr/>
          <p:nvPr/>
        </p:nvGrpSpPr>
        <p:grpSpPr bwMode="hidden">
          <a:xfrm>
            <a:off x="-3349" y="-1"/>
            <a:ext cx="12196317" cy="184444"/>
            <a:chOff x="-3349" y="-1"/>
            <a:chExt cx="12196317" cy="184444"/>
          </a:xfrm>
        </p:grpSpPr>
        <p:sp>
          <p:nvSpPr>
            <p:cNvPr id="14" name="Suorakulmio 13">
              <a:extLst>
                <a:ext uri="{FF2B5EF4-FFF2-40B4-BE49-F238E27FC236}">
                  <a16:creationId xmlns:a16="http://schemas.microsoft.com/office/drawing/2014/main" id="{F0691BA8-97ED-4C1E-B671-B57D99B50E29}"/>
                </a:ext>
              </a:extLst>
            </p:cNvPr>
            <p:cNvSpPr/>
            <p:nvPr/>
          </p:nvSpPr>
          <p:spPr bwMode="hidden">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7BF4DEF5-5281-4B18-A141-F2C1BC2382EF}"/>
                </a:ext>
              </a:extLst>
            </p:cNvPr>
            <p:cNvSpPr/>
            <p:nvPr/>
          </p:nvSpPr>
          <p:spPr bwMode="hidden">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1208DDC4-E1CA-411C-9D22-8E454B642C89}"/>
                </a:ext>
              </a:extLst>
            </p:cNvPr>
            <p:cNvSpPr/>
            <p:nvPr/>
          </p:nvSpPr>
          <p:spPr bwMode="hidden">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8710412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Otsikko ja sisältö 5">
    <p:bg>
      <p:bgPr>
        <a:solidFill>
          <a:srgbClr val="003479"/>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buSzPct val="100000"/>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uorakulmio 3">
            <a:extLst>
              <a:ext uri="{FF2B5EF4-FFF2-40B4-BE49-F238E27FC236}">
                <a16:creationId xmlns:a16="http://schemas.microsoft.com/office/drawing/2014/main" id="{FE9852A5-07E6-4376-9C1D-4E4448897750}"/>
              </a:ext>
            </a:extLst>
          </p:cNvPr>
          <p:cNvSpPr/>
          <p:nvPr/>
        </p:nvSpPr>
        <p:spPr bwMode="hidden">
          <a:xfrm>
            <a:off x="11264201" y="0"/>
            <a:ext cx="927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C7989676-AC66-4486-B6C9-E63F3E498754}"/>
              </a:ext>
            </a:extLst>
          </p:cNvPr>
          <p:cNvSpPr/>
          <p:nvPr/>
        </p:nvSpPr>
        <p:spPr bwMode="hidden">
          <a:xfrm>
            <a:off x="11264202" y="0"/>
            <a:ext cx="927797"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Suorakulmio 5">
            <a:extLst>
              <a:ext uri="{FF2B5EF4-FFF2-40B4-BE49-F238E27FC236}">
                <a16:creationId xmlns:a16="http://schemas.microsoft.com/office/drawing/2014/main" id="{3FF2E058-7E75-48EC-8C1F-2FF757FB989E}"/>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6" descr="Digi- ja väestötietoviraston tunnus">
            <a:extLst>
              <a:ext uri="{FF2B5EF4-FFF2-40B4-BE49-F238E27FC236}">
                <a16:creationId xmlns:a16="http://schemas.microsoft.com/office/drawing/2014/main" id="{C4443638-77DC-415E-8457-6903AF400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8" name="Suorakulmio 7">
            <a:extLst>
              <a:ext uri="{FF2B5EF4-FFF2-40B4-BE49-F238E27FC236}">
                <a16:creationId xmlns:a16="http://schemas.microsoft.com/office/drawing/2014/main" id="{7BF0A0FF-7D18-40A5-A791-8CA709157671}"/>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Päivämäärän paikkamerkki 8">
            <a:extLst>
              <a:ext uri="{FF2B5EF4-FFF2-40B4-BE49-F238E27FC236}">
                <a16:creationId xmlns:a16="http://schemas.microsoft.com/office/drawing/2014/main" id="{73C95146-7C36-438C-9DAE-63479554C773}"/>
              </a:ext>
            </a:extLst>
          </p:cNvPr>
          <p:cNvSpPr>
            <a:spLocks noGrp="1"/>
          </p:cNvSpPr>
          <p:nvPr>
            <p:ph type="dt" sz="half" idx="10"/>
          </p:nvPr>
        </p:nvSpPr>
        <p:spPr/>
        <p:txBody>
          <a:bodyPr/>
          <a:lstStyle>
            <a:lvl1pPr>
              <a:defRPr>
                <a:solidFill>
                  <a:schemeClr val="bg1"/>
                </a:solidFill>
              </a:defRPr>
            </a:lvl1pPr>
          </a:lstStyle>
          <a:p>
            <a:fld id="{C8F60FEC-8775-4C6C-B226-29D668D309E3}" type="datetime1">
              <a:rPr lang="fi-FI" smtClean="0"/>
              <a:t>5.12.2024</a:t>
            </a:fld>
            <a:endParaRPr lang="fi-FI"/>
          </a:p>
        </p:txBody>
      </p:sp>
      <p:sp>
        <p:nvSpPr>
          <p:cNvPr id="10" name="Alatunnisteen paikkamerkki 9">
            <a:extLst>
              <a:ext uri="{FF2B5EF4-FFF2-40B4-BE49-F238E27FC236}">
                <a16:creationId xmlns:a16="http://schemas.microsoft.com/office/drawing/2014/main" id="{C4E047A0-C542-4AB2-8A4A-6BF092042858}"/>
              </a:ext>
            </a:extLst>
          </p:cNvPr>
          <p:cNvSpPr>
            <a:spLocks noGrp="1"/>
          </p:cNvSpPr>
          <p:nvPr>
            <p:ph type="ftr" sz="quarter" idx="11"/>
          </p:nvPr>
        </p:nvSpPr>
        <p:spPr/>
        <p:txBody>
          <a:bodyPr/>
          <a:lstStyle>
            <a:lvl1pPr>
              <a:defRPr>
                <a:solidFill>
                  <a:schemeClr val="bg1"/>
                </a:solidFill>
              </a:defRPr>
            </a:lvl1pPr>
          </a:lstStyle>
          <a:p>
            <a:r>
              <a:rPr lang="fi-FI"/>
              <a:t>VAHTI hyvät käytännöt tukimateriaali</a:t>
            </a:r>
          </a:p>
        </p:txBody>
      </p:sp>
      <p:sp>
        <p:nvSpPr>
          <p:cNvPr id="11" name="Dian numeron paikkamerkki 10">
            <a:extLst>
              <a:ext uri="{FF2B5EF4-FFF2-40B4-BE49-F238E27FC236}">
                <a16:creationId xmlns:a16="http://schemas.microsoft.com/office/drawing/2014/main" id="{7C6DF7F1-2782-4BF5-BDD9-9DE2512D9C9C}"/>
              </a:ext>
            </a:extLst>
          </p:cNvPr>
          <p:cNvSpPr>
            <a:spLocks noGrp="1"/>
          </p:cNvSpPr>
          <p:nvPr>
            <p:ph type="sldNum" sz="quarter" idx="12"/>
          </p:nvPr>
        </p:nvSpPr>
        <p:spPr/>
        <p:txBody>
          <a:bodyPr/>
          <a:lstStyle>
            <a:lvl1pPr>
              <a:defRPr>
                <a:solidFill>
                  <a:schemeClr val="bg1"/>
                </a:solidFill>
              </a:defRPr>
            </a:lvl1pPr>
          </a:lstStyle>
          <a:p>
            <a:fld id="{70794C75-185B-4AE2-8765-4194C13CFAA1}" type="slidenum">
              <a:rPr lang="fi-FI" smtClean="0"/>
              <a:t>‹#›</a:t>
            </a:fld>
            <a:endParaRPr lang="fi-FI"/>
          </a:p>
        </p:txBody>
      </p:sp>
      <p:sp>
        <p:nvSpPr>
          <p:cNvPr id="12" name="Otsikko 11">
            <a:extLst>
              <a:ext uri="{FF2B5EF4-FFF2-40B4-BE49-F238E27FC236}">
                <a16:creationId xmlns:a16="http://schemas.microsoft.com/office/drawing/2014/main" id="{29D14B4B-1952-4EB4-BE05-D7DBE0E5AC6E}"/>
              </a:ext>
            </a:extLst>
          </p:cNvPr>
          <p:cNvSpPr>
            <a:spLocks noGrp="1"/>
          </p:cNvSpPr>
          <p:nvPr>
            <p:ph type="title"/>
          </p:nvPr>
        </p:nvSpPr>
        <p:spPr/>
        <p:txBody>
          <a:bodyPr/>
          <a:lstStyle>
            <a:lvl1pPr>
              <a:defRPr>
                <a:solidFill>
                  <a:schemeClr val="bg1"/>
                </a:solidFill>
              </a:defRPr>
            </a:lvl1pPr>
          </a:lstStyle>
          <a:p>
            <a:r>
              <a:rPr lang="fi-FI"/>
              <a:t>Muokkaa ots. perustyyl. napsautt.</a:t>
            </a:r>
          </a:p>
        </p:txBody>
      </p:sp>
    </p:spTree>
    <p:extLst>
      <p:ext uri="{BB962C8B-B14F-4D97-AF65-F5344CB8AC3E}">
        <p14:creationId xmlns:p14="http://schemas.microsoft.com/office/powerpoint/2010/main" val="42298903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84000"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Sisällön paikkamerkki 5"/>
          <p:cNvSpPr>
            <a:spLocks noGrp="1"/>
          </p:cNvSpPr>
          <p:nvPr>
            <p:ph sz="quarter" idx="11"/>
          </p:nvPr>
        </p:nvSpPr>
        <p:spPr>
          <a:xfrm>
            <a:off x="5908965"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1F007877-3EA2-40BF-87CC-5E17801566DE}" type="datetime1">
              <a:rPr lang="fi-FI" smtClean="0"/>
              <a:t>5.12.2024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A926AF69-340F-4339-875D-0E52781B70E4}"/>
              </a:ext>
            </a:extLst>
          </p:cNvPr>
          <p:cNvSpPr>
            <a:spLocks noGrp="1"/>
          </p:cNvSpPr>
          <p:nvPr>
            <p:ph type="title"/>
          </p:nvPr>
        </p:nvSpPr>
        <p:spPr/>
        <p:txBody>
          <a:bodyPr/>
          <a:lstStyle/>
          <a:p>
            <a:r>
              <a:rPr lang="fi-FI"/>
              <a:t>Muokkaa ots. perustyyl. napsautt.</a:t>
            </a:r>
          </a:p>
        </p:txBody>
      </p:sp>
      <p:sp>
        <p:nvSpPr>
          <p:cNvPr id="9" name="Suorakulmio 8">
            <a:extLst>
              <a:ext uri="{FF2B5EF4-FFF2-40B4-BE49-F238E27FC236}">
                <a16:creationId xmlns:a16="http://schemas.microsoft.com/office/drawing/2014/main" id="{D159EC23-32AC-4A57-B362-E986AE830BEB}"/>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5D478EBF-7260-4333-A3DA-1A3FAB789462}"/>
              </a:ext>
            </a:extLst>
          </p:cNvPr>
          <p:cNvSpPr/>
          <p:nvPr/>
        </p:nvSpPr>
        <p:spPr bwMode="hidden">
          <a:xfrm>
            <a:off x="11264202" y="0"/>
            <a:ext cx="927797"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Kuva 11" descr="Digi- ja väestötietoviraston tunnus">
            <a:extLst>
              <a:ext uri="{FF2B5EF4-FFF2-40B4-BE49-F238E27FC236}">
                <a16:creationId xmlns:a16="http://schemas.microsoft.com/office/drawing/2014/main" id="{8AA85937-5B2E-4F41-81B0-ED5CC46DCF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3" name="Ryhmä 12">
            <a:extLst>
              <a:ext uri="{FF2B5EF4-FFF2-40B4-BE49-F238E27FC236}">
                <a16:creationId xmlns:a16="http://schemas.microsoft.com/office/drawing/2014/main" id="{57145983-7A52-449A-B262-21F547B26B93}"/>
              </a:ext>
            </a:extLst>
          </p:cNvPr>
          <p:cNvGrpSpPr/>
          <p:nvPr/>
        </p:nvGrpSpPr>
        <p:grpSpPr bwMode="hidden">
          <a:xfrm>
            <a:off x="11264198" y="1686458"/>
            <a:ext cx="927802" cy="1742542"/>
            <a:chOff x="11264198" y="1686458"/>
            <a:chExt cx="927802" cy="1742542"/>
          </a:xfrm>
        </p:grpSpPr>
        <p:sp>
          <p:nvSpPr>
            <p:cNvPr id="14" name="Suorakulmio 13">
              <a:extLst>
                <a:ext uri="{FF2B5EF4-FFF2-40B4-BE49-F238E27FC236}">
                  <a16:creationId xmlns:a16="http://schemas.microsoft.com/office/drawing/2014/main" id="{74E45BEC-ABB1-4C14-8C86-4238C511AA46}"/>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54E4311F-16F3-4D91-A9F1-55ACC07B1FC9}"/>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28512937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Kaksi sisältökohdetta 2">
    <p:spTree>
      <p:nvGrpSpPr>
        <p:cNvPr id="1" name=""/>
        <p:cNvGrpSpPr/>
        <p:nvPr/>
      </p:nvGrpSpPr>
      <p:grpSpPr>
        <a:xfrm>
          <a:off x="0" y="0"/>
          <a:ext cx="0" cy="0"/>
          <a:chOff x="0" y="0"/>
          <a:chExt cx="0" cy="0"/>
        </a:xfrm>
      </p:grpSpPr>
      <p:sp>
        <p:nvSpPr>
          <p:cNvPr id="6" name="Sisällön paikkamerkki 5"/>
          <p:cNvSpPr>
            <a:spLocks noGrp="1"/>
          </p:cNvSpPr>
          <p:nvPr>
            <p:ph sz="quarter" idx="10"/>
          </p:nvPr>
        </p:nvSpPr>
        <p:spPr>
          <a:xfrm>
            <a:off x="684000"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Sisällön paikkamerkki 5"/>
          <p:cNvSpPr>
            <a:spLocks noGrp="1"/>
          </p:cNvSpPr>
          <p:nvPr>
            <p:ph sz="quarter" idx="11"/>
          </p:nvPr>
        </p:nvSpPr>
        <p:spPr>
          <a:xfrm>
            <a:off x="5908965" y="1692000"/>
            <a:ext cx="5040000" cy="4608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07D4EEAC-BA19-45FC-8EE6-18AF79A235AF}" type="datetime1">
              <a:rPr lang="fi-FI" smtClean="0"/>
              <a:t>5.12.2024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A926AF69-340F-4339-875D-0E52781B70E4}"/>
              </a:ext>
            </a:extLst>
          </p:cNvPr>
          <p:cNvSpPr>
            <a:spLocks noGrp="1"/>
          </p:cNvSpPr>
          <p:nvPr>
            <p:ph type="title"/>
          </p:nvPr>
        </p:nvSpPr>
        <p:spPr/>
        <p:txBody>
          <a:bodyPr/>
          <a:lstStyle/>
          <a:p>
            <a:r>
              <a:rPr lang="fi-FI"/>
              <a:t>Muokkaa ots. perustyyl. napsautt.</a:t>
            </a:r>
          </a:p>
        </p:txBody>
      </p:sp>
      <p:grpSp>
        <p:nvGrpSpPr>
          <p:cNvPr id="20" name="Ryhmä 19">
            <a:extLst>
              <a:ext uri="{FF2B5EF4-FFF2-40B4-BE49-F238E27FC236}">
                <a16:creationId xmlns:a16="http://schemas.microsoft.com/office/drawing/2014/main" id="{B2D0249D-8315-41B1-9780-9DAB2DB354D0}"/>
              </a:ext>
            </a:extLst>
          </p:cNvPr>
          <p:cNvGrpSpPr/>
          <p:nvPr/>
        </p:nvGrpSpPr>
        <p:grpSpPr>
          <a:xfrm>
            <a:off x="-3349" y="-1"/>
            <a:ext cx="12196317" cy="184444"/>
            <a:chOff x="-3349" y="-1"/>
            <a:chExt cx="12196317" cy="184444"/>
          </a:xfrm>
        </p:grpSpPr>
        <p:sp>
          <p:nvSpPr>
            <p:cNvPr id="21" name="Suorakulmio 20">
              <a:extLst>
                <a:ext uri="{FF2B5EF4-FFF2-40B4-BE49-F238E27FC236}">
                  <a16:creationId xmlns:a16="http://schemas.microsoft.com/office/drawing/2014/main" id="{AED9E84E-5216-47DA-ADD8-5D15C1AC3B41}"/>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Suorakulmio 21">
              <a:extLst>
                <a:ext uri="{FF2B5EF4-FFF2-40B4-BE49-F238E27FC236}">
                  <a16:creationId xmlns:a16="http://schemas.microsoft.com/office/drawing/2014/main" id="{67F5547C-7954-4F4D-AC74-4A6EA2875AAC}"/>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Suorakulmio 22">
              <a:extLst>
                <a:ext uri="{FF2B5EF4-FFF2-40B4-BE49-F238E27FC236}">
                  <a16:creationId xmlns:a16="http://schemas.microsoft.com/office/drawing/2014/main" id="{87BBA05F-9F93-4AA6-84F8-33F19AED12C9}"/>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11564952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Kuva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7E8B0C-E577-4695-957B-1C995442E487}"/>
              </a:ext>
            </a:extLst>
          </p:cNvPr>
          <p:cNvSpPr>
            <a:spLocks noGrp="1"/>
          </p:cNvSpPr>
          <p:nvPr>
            <p:ph type="title" hasCustomPrompt="1"/>
          </p:nvPr>
        </p:nvSpPr>
        <p:spPr>
          <a:xfrm>
            <a:off x="6552000" y="144000"/>
            <a:ext cx="5040000" cy="1224000"/>
          </a:xfrm>
        </p:spPr>
        <p:txBody>
          <a:bodyPr/>
          <a:lstStyle>
            <a:lvl1pPr>
              <a:defRPr/>
            </a:lvl1pPr>
          </a:lstStyle>
          <a:p>
            <a:r>
              <a:rPr lang="fi-FI"/>
              <a:t>Lisää otsikko</a:t>
            </a:r>
          </a:p>
        </p:txBody>
      </p:sp>
      <p:sp>
        <p:nvSpPr>
          <p:cNvPr id="6" name="Sisällön paikkamerkki 5"/>
          <p:cNvSpPr>
            <a:spLocks noGrp="1"/>
          </p:cNvSpPr>
          <p:nvPr>
            <p:ph sz="quarter" idx="10"/>
          </p:nvPr>
        </p:nvSpPr>
        <p:spPr>
          <a:xfrm>
            <a:off x="6552000" y="1692000"/>
            <a:ext cx="5040000" cy="417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0"/>
            <a:ext cx="6098400" cy="6858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74AAADC1-EAE1-4289-85FE-101A61C8E03D}" type="datetime1">
              <a:rPr lang="fi-FI" smtClean="0"/>
              <a:t>5.12.2024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Tree>
    <p:extLst>
      <p:ext uri="{BB962C8B-B14F-4D97-AF65-F5344CB8AC3E}">
        <p14:creationId xmlns:p14="http://schemas.microsoft.com/office/powerpoint/2010/main" val="2256899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Kuva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53AF88-2FB5-4066-A63D-AF08E623331F}"/>
              </a:ext>
            </a:extLst>
          </p:cNvPr>
          <p:cNvSpPr>
            <a:spLocks noGrp="1"/>
          </p:cNvSpPr>
          <p:nvPr>
            <p:ph type="title" hasCustomPrompt="1"/>
          </p:nvPr>
        </p:nvSpPr>
        <p:spPr>
          <a:xfrm>
            <a:off x="6552000" y="144000"/>
            <a:ext cx="5040000" cy="1224000"/>
          </a:xfrm>
        </p:spPr>
        <p:txBody>
          <a:bodyPr/>
          <a:lstStyle>
            <a:lvl1pPr>
              <a:defRPr/>
            </a:lvl1pPr>
          </a:lstStyle>
          <a:p>
            <a:r>
              <a:rPr lang="fi-FI"/>
              <a:t>Lisää otsikko</a:t>
            </a:r>
          </a:p>
        </p:txBody>
      </p:sp>
      <p:sp>
        <p:nvSpPr>
          <p:cNvPr id="6" name="Sisällön paikkamerkki 5"/>
          <p:cNvSpPr>
            <a:spLocks noGrp="1"/>
          </p:cNvSpPr>
          <p:nvPr>
            <p:ph sz="quarter" idx="10"/>
          </p:nvPr>
        </p:nvSpPr>
        <p:spPr>
          <a:xfrm>
            <a:off x="6552000" y="1980000"/>
            <a:ext cx="5040000" cy="417600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177800"/>
            <a:ext cx="6098400" cy="6696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81F06078-A1B9-47D3-AF7E-A44954A07DB8}" type="datetime1">
              <a:rPr lang="fi-FI" smtClean="0"/>
              <a:t>5.12.2024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grpSp>
        <p:nvGrpSpPr>
          <p:cNvPr id="8" name="Ryhmä 7">
            <a:extLst>
              <a:ext uri="{FF2B5EF4-FFF2-40B4-BE49-F238E27FC236}">
                <a16:creationId xmlns:a16="http://schemas.microsoft.com/office/drawing/2014/main" id="{0B889DA2-6ABB-4EFE-B6AF-612F35A91766}"/>
              </a:ext>
            </a:extLst>
          </p:cNvPr>
          <p:cNvGrpSpPr/>
          <p:nvPr/>
        </p:nvGrpSpPr>
        <p:grpSpPr>
          <a:xfrm>
            <a:off x="-3349" y="-1"/>
            <a:ext cx="12196317" cy="184444"/>
            <a:chOff x="-3349" y="-1"/>
            <a:chExt cx="12196317" cy="184444"/>
          </a:xfrm>
        </p:grpSpPr>
        <p:sp>
          <p:nvSpPr>
            <p:cNvPr id="10" name="Suorakulmio 9">
              <a:extLst>
                <a:ext uri="{FF2B5EF4-FFF2-40B4-BE49-F238E27FC236}">
                  <a16:creationId xmlns:a16="http://schemas.microsoft.com/office/drawing/2014/main" id="{81249EA6-2B9B-476A-8613-FA520AA1D78E}"/>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8F358FB2-A4DC-4AC9-8D4C-4F349A6FDCA6}"/>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06FFC29D-9168-46DC-98B8-6113FC96D5D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8402701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Osan ylätunniste">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583018"/>
            <a:ext cx="7831000" cy="3780000"/>
          </a:xfrm>
          <a:prstGeom prst="rect">
            <a:avLst/>
          </a:prstGeom>
        </p:spPr>
        <p:txBody>
          <a:bodyPr anchor="ctr">
            <a:normAutofit/>
          </a:bodyPr>
          <a:lstStyle>
            <a:lvl1pPr>
              <a:defRPr sz="4800">
                <a:solidFill>
                  <a:schemeClr val="bg1"/>
                </a:solidFill>
              </a:defRPr>
            </a:lvl1pPr>
          </a:lstStyle>
          <a:p>
            <a:r>
              <a:rPr lang="fi-FI"/>
              <a:t>Muokkaa ots. perustyyl. napsautt.</a:t>
            </a:r>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4" name="Suorakulmio 3">
            <a:extLst>
              <a:ext uri="{FF2B5EF4-FFF2-40B4-BE49-F238E27FC236}">
                <a16:creationId xmlns:a16="http://schemas.microsoft.com/office/drawing/2014/main" id="{0131D400-A51F-4E9A-8776-CC32B0896B0D}"/>
              </a:ext>
            </a:extLst>
          </p:cNvPr>
          <p:cNvSpPr/>
          <p:nvPr/>
        </p:nvSpPr>
        <p:spPr bwMode="hidden">
          <a:xfrm>
            <a:off x="9537540" y="0"/>
            <a:ext cx="26544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C1194658-33A7-428A-94A4-3B04F135436C}"/>
              </a:ext>
            </a:extLst>
          </p:cNvPr>
          <p:cNvSpPr/>
          <p:nvPr/>
        </p:nvSpPr>
        <p:spPr bwMode="hidden">
          <a:xfrm>
            <a:off x="9537538" y="0"/>
            <a:ext cx="2654462"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DD8B682A-67E4-46A6-BF9B-BB9CFF0FF7D4}"/>
              </a:ext>
            </a:extLst>
          </p:cNvPr>
          <p:cNvGrpSpPr/>
          <p:nvPr/>
        </p:nvGrpSpPr>
        <p:grpSpPr bwMode="hidden">
          <a:xfrm>
            <a:off x="9537538" y="1686458"/>
            <a:ext cx="2654462" cy="3485083"/>
            <a:chOff x="9537538" y="1686458"/>
            <a:chExt cx="2654462" cy="3485083"/>
          </a:xfrm>
        </p:grpSpPr>
        <p:sp>
          <p:nvSpPr>
            <p:cNvPr id="8" name="Suorakulmio 7">
              <a:extLst>
                <a:ext uri="{FF2B5EF4-FFF2-40B4-BE49-F238E27FC236}">
                  <a16:creationId xmlns:a16="http://schemas.microsoft.com/office/drawing/2014/main" id="{E0F50E4C-D7C1-4D38-8956-62CA7B75DA2C}"/>
                </a:ext>
              </a:extLst>
            </p:cNvPr>
            <p:cNvSpPr/>
            <p:nvPr/>
          </p:nvSpPr>
          <p:spPr bwMode="hidden">
            <a:xfrm>
              <a:off x="9537539" y="1686459"/>
              <a:ext cx="2654461" cy="3485082"/>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752EF954-A7E9-4DC0-8EB8-7520B2D8E250}"/>
                </a:ext>
              </a:extLst>
            </p:cNvPr>
            <p:cNvSpPr/>
            <p:nvPr/>
          </p:nvSpPr>
          <p:spPr bwMode="hidden">
            <a:xfrm>
              <a:off x="9537538" y="1686458"/>
              <a:ext cx="2654462" cy="3485081"/>
            </a:xfrm>
            <a:prstGeom prst="rect">
              <a:avLst/>
            </a:prstGeom>
            <a:blipFill dpi="0" rotWithShape="1">
              <a:blip r:embed="rId4">
                <a:extLst>
                  <a:ext uri="{96DAC541-7B7A-43D3-8B79-37D633B846F1}">
                    <asvg:svgBlip xmlns:asvg="http://schemas.microsoft.com/office/drawing/2016/SVG/main" r:embed="rId5"/>
                  </a:ext>
                </a:extLst>
              </a:blip>
              <a:srcRect/>
              <a:tile tx="0" ty="25400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2BC2B453-84C6-4967-942E-2B16C97000D6}" type="datetime1">
              <a:rPr lang="fi-FI" smtClean="0"/>
              <a:t>5.12.2024</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181021923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Osan ylätunniste 2">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583018"/>
            <a:ext cx="7831000" cy="3780000"/>
          </a:xfrm>
          <a:prstGeom prst="rect">
            <a:avLst/>
          </a:prstGeom>
        </p:spPr>
        <p:txBody>
          <a:bodyPr anchor="ctr">
            <a:normAutofit/>
          </a:bodyPr>
          <a:lstStyle>
            <a:lvl1pPr>
              <a:defRPr sz="4800">
                <a:solidFill>
                  <a:schemeClr val="accent6"/>
                </a:solidFill>
              </a:defRPr>
            </a:lvl1pPr>
          </a:lstStyle>
          <a:p>
            <a:r>
              <a:rPr lang="fi-FI"/>
              <a:t>Muokkaa ots. perustyyl. napsautt.</a:t>
            </a:r>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rgbClr val="1E1E1E"/>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4" name="Suorakulmio 3">
            <a:extLst>
              <a:ext uri="{FF2B5EF4-FFF2-40B4-BE49-F238E27FC236}">
                <a16:creationId xmlns:a16="http://schemas.microsoft.com/office/drawing/2014/main" id="{0131D400-A51F-4E9A-8776-CC32B0896B0D}"/>
              </a:ext>
            </a:extLst>
          </p:cNvPr>
          <p:cNvSpPr/>
          <p:nvPr/>
        </p:nvSpPr>
        <p:spPr bwMode="hidden">
          <a:xfrm>
            <a:off x="9537540" y="0"/>
            <a:ext cx="2654462"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C1194658-33A7-428A-94A4-3B04F135436C}"/>
              </a:ext>
            </a:extLst>
          </p:cNvPr>
          <p:cNvSpPr/>
          <p:nvPr/>
        </p:nvSpPr>
        <p:spPr bwMode="hidden">
          <a:xfrm>
            <a:off x="9537538" y="0"/>
            <a:ext cx="2654462"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0" name="Ryhmä 9">
            <a:extLst>
              <a:ext uri="{FF2B5EF4-FFF2-40B4-BE49-F238E27FC236}">
                <a16:creationId xmlns:a16="http://schemas.microsoft.com/office/drawing/2014/main" id="{DD8B682A-67E4-46A6-BF9B-BB9CFF0FF7D4}"/>
              </a:ext>
            </a:extLst>
          </p:cNvPr>
          <p:cNvGrpSpPr/>
          <p:nvPr/>
        </p:nvGrpSpPr>
        <p:grpSpPr bwMode="hidden">
          <a:xfrm>
            <a:off x="9537538" y="1686458"/>
            <a:ext cx="2654462" cy="3485083"/>
            <a:chOff x="9537538" y="1686458"/>
            <a:chExt cx="2654462" cy="3485083"/>
          </a:xfrm>
        </p:grpSpPr>
        <p:sp>
          <p:nvSpPr>
            <p:cNvPr id="8" name="Suorakulmio 7">
              <a:extLst>
                <a:ext uri="{FF2B5EF4-FFF2-40B4-BE49-F238E27FC236}">
                  <a16:creationId xmlns:a16="http://schemas.microsoft.com/office/drawing/2014/main" id="{E0F50E4C-D7C1-4D38-8956-62CA7B75DA2C}"/>
                </a:ext>
              </a:extLst>
            </p:cNvPr>
            <p:cNvSpPr/>
            <p:nvPr/>
          </p:nvSpPr>
          <p:spPr bwMode="hidden">
            <a:xfrm>
              <a:off x="9537539" y="1686459"/>
              <a:ext cx="2654461" cy="3485082"/>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752EF954-A7E9-4DC0-8EB8-7520B2D8E250}"/>
                </a:ext>
              </a:extLst>
            </p:cNvPr>
            <p:cNvSpPr/>
            <p:nvPr/>
          </p:nvSpPr>
          <p:spPr bwMode="hidden">
            <a:xfrm>
              <a:off x="9537538" y="1686458"/>
              <a:ext cx="2654462" cy="3485081"/>
            </a:xfrm>
            <a:prstGeom prst="rect">
              <a:avLst/>
            </a:prstGeom>
            <a:blipFill dpi="0" rotWithShape="1">
              <a:blip r:embed="rId4">
                <a:extLst>
                  <a:ext uri="{96DAC541-7B7A-43D3-8B79-37D633B846F1}">
                    <asvg:svgBlip xmlns:asvg="http://schemas.microsoft.com/office/drawing/2016/SVG/main" r:embed="rId5"/>
                  </a:ext>
                </a:extLst>
              </a:blip>
              <a:srcRect/>
              <a:tile tx="0" ty="254000" sx="55000" sy="5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7" name="Päivämäärän paikkamerkki 6">
            <a:extLst>
              <a:ext uri="{FF2B5EF4-FFF2-40B4-BE49-F238E27FC236}">
                <a16:creationId xmlns:a16="http://schemas.microsoft.com/office/drawing/2014/main" id="{3585933E-E513-4D2D-80F4-4DDBF5BBFE76}"/>
              </a:ext>
            </a:extLst>
          </p:cNvPr>
          <p:cNvSpPr>
            <a:spLocks noGrp="1"/>
          </p:cNvSpPr>
          <p:nvPr>
            <p:ph type="dt" sz="half" idx="10"/>
          </p:nvPr>
        </p:nvSpPr>
        <p:spPr/>
        <p:txBody>
          <a:bodyPr/>
          <a:lstStyle>
            <a:lvl1pPr>
              <a:defRPr>
                <a:noFill/>
              </a:defRPr>
            </a:lvl1pPr>
          </a:lstStyle>
          <a:p>
            <a:fld id="{E98C6BC8-90B9-418C-909B-D1C1C58548A4}" type="datetime1">
              <a:rPr lang="fi-FI" smtClean="0"/>
              <a:t>5.12.2024</a:t>
            </a:fld>
            <a:endParaRPr lang="fi-FI"/>
          </a:p>
        </p:txBody>
      </p:sp>
      <p:sp>
        <p:nvSpPr>
          <p:cNvPr id="11" name="Alatunnisteen paikkamerkki 10">
            <a:extLst>
              <a:ext uri="{FF2B5EF4-FFF2-40B4-BE49-F238E27FC236}">
                <a16:creationId xmlns:a16="http://schemas.microsoft.com/office/drawing/2014/main" id="{F5A47C6D-ED80-42DB-BFC6-B25792E284EB}"/>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46A0DB30-44AF-4FD4-B5C2-C0A11B7E5DAE}"/>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2227671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Otsikkodia 4">
    <p:bg>
      <p:bgPr>
        <a:solidFill>
          <a:srgbClr val="003479"/>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506000" y="1058400"/>
            <a:ext cx="9180000" cy="2844000"/>
          </a:xfrm>
          <a:prstGeom prst="rect">
            <a:avLst/>
          </a:prstGeom>
        </p:spPr>
        <p:txBody>
          <a:bodyPr anchor="ctr">
            <a:normAutofit/>
          </a:bodyPr>
          <a:lstStyle>
            <a:lvl1pPr algn="ctr">
              <a:defRPr sz="4800">
                <a:solidFill>
                  <a:schemeClr val="bg1"/>
                </a:solidFill>
              </a:defRPr>
            </a:lvl1pPr>
          </a:lstStyle>
          <a:p>
            <a:r>
              <a:rPr lang="fi-FI"/>
              <a:t>Muokkaa ots. perustyyl. napsautt.</a:t>
            </a:r>
          </a:p>
        </p:txBody>
      </p:sp>
      <p:sp>
        <p:nvSpPr>
          <p:cNvPr id="3" name="Alaotsikko 2"/>
          <p:cNvSpPr>
            <a:spLocks noGrp="1"/>
          </p:cNvSpPr>
          <p:nvPr>
            <p:ph type="subTitle" idx="1"/>
          </p:nvPr>
        </p:nvSpPr>
        <p:spPr>
          <a:xfrm>
            <a:off x="1506000" y="3913200"/>
            <a:ext cx="9180000" cy="798496"/>
          </a:xfrm>
          <a:prstGeom prst="rect">
            <a:avLst/>
          </a:prstGeom>
        </p:spPr>
        <p:txBody>
          <a:bodyPr/>
          <a:lstStyle>
            <a:lvl1pPr marL="0" marR="0" indent="0" algn="ctr"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sp>
        <p:nvSpPr>
          <p:cNvPr id="6" name="Päivämäärän paikkamerkki 5">
            <a:extLst>
              <a:ext uri="{FF2B5EF4-FFF2-40B4-BE49-F238E27FC236}">
                <a16:creationId xmlns:a16="http://schemas.microsoft.com/office/drawing/2014/main" id="{9F6A7473-39BB-4150-A94F-200D3B3A931A}"/>
              </a:ext>
            </a:extLst>
          </p:cNvPr>
          <p:cNvSpPr>
            <a:spLocks noGrp="1"/>
          </p:cNvSpPr>
          <p:nvPr>
            <p:ph type="dt" sz="half" idx="10"/>
          </p:nvPr>
        </p:nvSpPr>
        <p:spPr/>
        <p:txBody>
          <a:bodyPr/>
          <a:lstStyle>
            <a:lvl1pPr>
              <a:defRPr>
                <a:noFill/>
              </a:defRPr>
            </a:lvl1pPr>
          </a:lstStyle>
          <a:p>
            <a:fld id="{3DAA4FF7-AF59-4B92-B0EF-FC16D0DACD6E}" type="datetime1">
              <a:rPr lang="fi-FI" smtClean="0"/>
              <a:t>5.12.2024</a:t>
            </a:fld>
            <a:endParaRPr lang="fi-FI"/>
          </a:p>
        </p:txBody>
      </p:sp>
      <p:sp>
        <p:nvSpPr>
          <p:cNvPr id="8" name="Alatunnisteen paikkamerkki 7">
            <a:extLst>
              <a:ext uri="{FF2B5EF4-FFF2-40B4-BE49-F238E27FC236}">
                <a16:creationId xmlns:a16="http://schemas.microsoft.com/office/drawing/2014/main" id="{EE3FE697-1EF0-4E9A-B881-22083B830045}"/>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4" name="Dian numeron paikkamerkki 13">
            <a:extLst>
              <a:ext uri="{FF2B5EF4-FFF2-40B4-BE49-F238E27FC236}">
                <a16:creationId xmlns:a16="http://schemas.microsoft.com/office/drawing/2014/main" id="{86ED129E-CDCF-4E00-90E1-93996D9FBED3}"/>
              </a:ext>
            </a:extLst>
          </p:cNvPr>
          <p:cNvSpPr>
            <a:spLocks noGrp="1"/>
          </p:cNvSpPr>
          <p:nvPr>
            <p:ph type="sldNum" sz="quarter" idx="12"/>
          </p:nvPr>
        </p:nvSpPr>
        <p:spPr/>
        <p:txBody>
          <a:bodyPr/>
          <a:lstStyle>
            <a:lvl1pPr>
              <a:defRPr>
                <a:noFill/>
              </a:defRPr>
            </a:lvl1pPr>
          </a:lstStyle>
          <a:p>
            <a:fld id="{8680CC61-DB77-4485-B460-D8E4038D4204}" type="slidenum">
              <a:rPr lang="fi-FI" smtClean="0"/>
              <a:t>‹#›</a:t>
            </a:fld>
            <a:endParaRPr lang="fi-FI"/>
          </a:p>
        </p:txBody>
      </p:sp>
      <p:cxnSp>
        <p:nvCxnSpPr>
          <p:cNvPr id="15" name="Suora yhdysviiva 14">
            <a:extLst>
              <a:ext uri="{FF2B5EF4-FFF2-40B4-BE49-F238E27FC236}">
                <a16:creationId xmlns:a16="http://schemas.microsoft.com/office/drawing/2014/main" id="{82C5EE30-2825-4F54-A285-C3478FA6782B}"/>
              </a:ext>
            </a:extLst>
          </p:cNvPr>
          <p:cNvCxnSpPr>
            <a:cxnSpLocks/>
          </p:cNvCxnSpPr>
          <p:nvPr/>
        </p:nvCxnSpPr>
        <p:spPr>
          <a:xfrm>
            <a:off x="3396000" y="4711698"/>
            <a:ext cx="5400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6" name="Ryhmä 15">
            <a:extLst>
              <a:ext uri="{FF2B5EF4-FFF2-40B4-BE49-F238E27FC236}">
                <a16:creationId xmlns:a16="http://schemas.microsoft.com/office/drawing/2014/main" id="{72670C36-271B-4D79-868F-3B737A5E3AAB}"/>
              </a:ext>
            </a:extLst>
          </p:cNvPr>
          <p:cNvGrpSpPr/>
          <p:nvPr/>
        </p:nvGrpSpPr>
        <p:grpSpPr bwMode="ltGray">
          <a:xfrm>
            <a:off x="-3349" y="-1"/>
            <a:ext cx="12196317" cy="184444"/>
            <a:chOff x="-3349" y="-1"/>
            <a:chExt cx="12196317" cy="184444"/>
          </a:xfrm>
        </p:grpSpPr>
        <p:sp>
          <p:nvSpPr>
            <p:cNvPr id="17" name="Suorakulmio 16">
              <a:extLst>
                <a:ext uri="{FF2B5EF4-FFF2-40B4-BE49-F238E27FC236}">
                  <a16:creationId xmlns:a16="http://schemas.microsoft.com/office/drawing/2014/main" id="{E04F78F4-5499-49EA-AEF7-18DE888894C9}"/>
                </a:ext>
              </a:extLst>
            </p:cNvPr>
            <p:cNvSpPr/>
            <p:nvPr/>
          </p:nvSpPr>
          <p:spPr bwMode="ltGray">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io 17">
              <a:extLst>
                <a:ext uri="{FF2B5EF4-FFF2-40B4-BE49-F238E27FC236}">
                  <a16:creationId xmlns:a16="http://schemas.microsoft.com/office/drawing/2014/main" id="{8CBF931B-A378-48C8-8824-EC763AA02375}"/>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io 18">
              <a:extLst>
                <a:ext uri="{FF2B5EF4-FFF2-40B4-BE49-F238E27FC236}">
                  <a16:creationId xmlns:a16="http://schemas.microsoft.com/office/drawing/2014/main" id="{1550037E-50FC-4D49-AD61-18C6D23A73E2}"/>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13" name="Kuva 12" descr="Digi- ja väestötietoviraston tunnus">
            <a:extLst>
              <a:ext uri="{FF2B5EF4-FFF2-40B4-BE49-F238E27FC236}">
                <a16:creationId xmlns:a16="http://schemas.microsoft.com/office/drawing/2014/main" id="{F17563C3-911C-480B-BA3B-982F8BB121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66267" y="5308892"/>
            <a:ext cx="4859467" cy="673684"/>
          </a:xfrm>
          <a:prstGeom prst="rect">
            <a:avLst/>
          </a:prstGeom>
        </p:spPr>
      </p:pic>
    </p:spTree>
    <p:extLst>
      <p:ext uri="{BB962C8B-B14F-4D97-AF65-F5344CB8AC3E}">
        <p14:creationId xmlns:p14="http://schemas.microsoft.com/office/powerpoint/2010/main" val="23836467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Osan ylätunniste 3">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2349001"/>
            <a:ext cx="7831000" cy="2160000"/>
          </a:xfrm>
          <a:prstGeom prst="rect">
            <a:avLst/>
          </a:prstGeom>
        </p:spPr>
        <p:txBody>
          <a:bodyPr anchor="ctr">
            <a:normAutofit/>
          </a:bodyPr>
          <a:lstStyle>
            <a:lvl1pPr>
              <a:defRPr sz="4800">
                <a:solidFill>
                  <a:schemeClr val="bg1"/>
                </a:solidFill>
              </a:defRPr>
            </a:lvl1pPr>
          </a:lstStyle>
          <a:p>
            <a:r>
              <a:rPr lang="fi-FI"/>
              <a:t>Muokkaa ots. perustyyl. napsautt.</a:t>
            </a:r>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bg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413FF04B-D020-4D11-AF82-E9CC7D0CDA8F}" type="datetime1">
              <a:rPr lang="fi-FI" smtClean="0"/>
              <a:t>5.12.2024</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grpSp>
        <p:nvGrpSpPr>
          <p:cNvPr id="13" name="Ryhmä 12">
            <a:extLst>
              <a:ext uri="{FF2B5EF4-FFF2-40B4-BE49-F238E27FC236}">
                <a16:creationId xmlns:a16="http://schemas.microsoft.com/office/drawing/2014/main" id="{11AFF80D-D3E5-423A-96AE-7311558F83BF}"/>
              </a:ext>
            </a:extLst>
          </p:cNvPr>
          <p:cNvGrpSpPr/>
          <p:nvPr/>
        </p:nvGrpSpPr>
        <p:grpSpPr bwMode="ltGray">
          <a:xfrm>
            <a:off x="-3349" y="-1"/>
            <a:ext cx="12196317" cy="184444"/>
            <a:chOff x="-3349" y="-1"/>
            <a:chExt cx="12196317" cy="184444"/>
          </a:xfrm>
        </p:grpSpPr>
        <p:sp>
          <p:nvSpPr>
            <p:cNvPr id="14" name="Suorakulmio 13">
              <a:extLst>
                <a:ext uri="{FF2B5EF4-FFF2-40B4-BE49-F238E27FC236}">
                  <a16:creationId xmlns:a16="http://schemas.microsoft.com/office/drawing/2014/main" id="{CECF133C-4B96-4CB3-ABCE-F866667A4658}"/>
                </a:ext>
              </a:extLst>
            </p:cNvPr>
            <p:cNvSpPr/>
            <p:nvPr/>
          </p:nvSpPr>
          <p:spPr bwMode="ltGray">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07875BE8-0288-4A8E-BCE9-F343B54BCDC1}"/>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722ECC97-2AC3-4CD1-B686-55337FB517D3}"/>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49854192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Osan ylätunniste 4">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440000" y="2349001"/>
            <a:ext cx="7831000" cy="2160000"/>
          </a:xfrm>
          <a:prstGeom prst="rect">
            <a:avLst/>
          </a:prstGeom>
        </p:spPr>
        <p:txBody>
          <a:bodyPr anchor="ctr">
            <a:normAutofit/>
          </a:bodyPr>
          <a:lstStyle>
            <a:lvl1pPr>
              <a:defRPr sz="4800">
                <a:solidFill>
                  <a:schemeClr val="accent6"/>
                </a:solidFill>
              </a:defRPr>
            </a:lvl1pPr>
          </a:lstStyle>
          <a:p>
            <a:r>
              <a:rPr lang="fi-FI"/>
              <a:t>Muokkaa ots. perustyyl. napsautt.</a:t>
            </a:r>
          </a:p>
        </p:txBody>
      </p:sp>
      <p:sp>
        <p:nvSpPr>
          <p:cNvPr id="3" name="Alaotsikko 2"/>
          <p:cNvSpPr>
            <a:spLocks noGrp="1"/>
          </p:cNvSpPr>
          <p:nvPr>
            <p:ph type="subTitle" idx="1"/>
          </p:nvPr>
        </p:nvSpPr>
        <p:spPr>
          <a:xfrm>
            <a:off x="1440000" y="4788000"/>
            <a:ext cx="7831000" cy="1656000"/>
          </a:xfrm>
          <a:prstGeom prst="rect">
            <a:avLst/>
          </a:prstGeom>
        </p:spPr>
        <p:txBody>
          <a:bodyPr>
            <a:normAutofit/>
          </a:bodyPr>
          <a:lstStyle>
            <a:lvl1pPr marL="0" marR="0" indent="0" algn="l" defTabSz="609585" rtl="0" eaLnBrk="1" fontAlgn="auto" latinLnBrk="0" hangingPunct="1">
              <a:lnSpc>
                <a:spcPct val="100000"/>
              </a:lnSpc>
              <a:spcBef>
                <a:spcPts val="0"/>
              </a:spcBef>
              <a:spcAft>
                <a:spcPts val="0"/>
              </a:spcAft>
              <a:buClr>
                <a:srgbClr val="009FDA"/>
              </a:buClr>
              <a:buSzTx/>
              <a:buFont typeface="Arial" panose="020B0604020202020204" pitchFamily="34" charset="0"/>
              <a:buNone/>
              <a:tabLst/>
              <a:defRPr sz="2800">
                <a:solidFill>
                  <a:schemeClr val="tx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Muokkaa alaotsikon perustyyliä napsautt.</a:t>
            </a:r>
          </a:p>
        </p:txBody>
      </p:sp>
      <p:pic>
        <p:nvPicPr>
          <p:cNvPr id="6" name="Kuva 5" descr="Digi- ja väestötietoviraston tunnus">
            <a:extLst>
              <a:ext uri="{FF2B5EF4-FFF2-40B4-BE49-F238E27FC236}">
                <a16:creationId xmlns:a16="http://schemas.microsoft.com/office/drawing/2014/main" id="{F3B074BD-D428-4E36-90E8-FEE517079F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7" name="Päivämäärän paikkamerkki 6">
            <a:extLst>
              <a:ext uri="{FF2B5EF4-FFF2-40B4-BE49-F238E27FC236}">
                <a16:creationId xmlns:a16="http://schemas.microsoft.com/office/drawing/2014/main" id="{197C2E35-5949-46BD-873D-3B12F62EEF1E}"/>
              </a:ext>
            </a:extLst>
          </p:cNvPr>
          <p:cNvSpPr>
            <a:spLocks noGrp="1"/>
          </p:cNvSpPr>
          <p:nvPr>
            <p:ph type="dt" sz="half" idx="10"/>
          </p:nvPr>
        </p:nvSpPr>
        <p:spPr/>
        <p:txBody>
          <a:bodyPr/>
          <a:lstStyle>
            <a:lvl1pPr>
              <a:defRPr>
                <a:noFill/>
              </a:defRPr>
            </a:lvl1pPr>
          </a:lstStyle>
          <a:p>
            <a:fld id="{B4D99CA7-E351-4380-8538-3418E04FDD98}" type="datetime1">
              <a:rPr lang="fi-FI" smtClean="0"/>
              <a:t>5.12.2024</a:t>
            </a:fld>
            <a:endParaRPr lang="fi-FI"/>
          </a:p>
        </p:txBody>
      </p:sp>
      <p:sp>
        <p:nvSpPr>
          <p:cNvPr id="11" name="Alatunnisteen paikkamerkki 10">
            <a:extLst>
              <a:ext uri="{FF2B5EF4-FFF2-40B4-BE49-F238E27FC236}">
                <a16:creationId xmlns:a16="http://schemas.microsoft.com/office/drawing/2014/main" id="{E5C2EC7C-6591-4F5A-8AD2-29EB4012BF26}"/>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12" name="Dian numeron paikkamerkki 11">
            <a:extLst>
              <a:ext uri="{FF2B5EF4-FFF2-40B4-BE49-F238E27FC236}">
                <a16:creationId xmlns:a16="http://schemas.microsoft.com/office/drawing/2014/main" id="{0BA36DD4-C3E7-4A22-A4E1-5BAF3ECE8122}"/>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grpSp>
        <p:nvGrpSpPr>
          <p:cNvPr id="13" name="Ryhmä 12">
            <a:extLst>
              <a:ext uri="{FF2B5EF4-FFF2-40B4-BE49-F238E27FC236}">
                <a16:creationId xmlns:a16="http://schemas.microsoft.com/office/drawing/2014/main" id="{11AFF80D-D3E5-423A-96AE-7311558F83BF}"/>
              </a:ext>
            </a:extLst>
          </p:cNvPr>
          <p:cNvGrpSpPr/>
          <p:nvPr/>
        </p:nvGrpSpPr>
        <p:grpSpPr>
          <a:xfrm>
            <a:off x="-3349" y="-1"/>
            <a:ext cx="12196317" cy="184444"/>
            <a:chOff x="-3349" y="-1"/>
            <a:chExt cx="12196317" cy="184444"/>
          </a:xfrm>
        </p:grpSpPr>
        <p:sp>
          <p:nvSpPr>
            <p:cNvPr id="14" name="Suorakulmio 13">
              <a:extLst>
                <a:ext uri="{FF2B5EF4-FFF2-40B4-BE49-F238E27FC236}">
                  <a16:creationId xmlns:a16="http://schemas.microsoft.com/office/drawing/2014/main" id="{CECF133C-4B96-4CB3-ABCE-F866667A4658}"/>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07875BE8-0288-4A8E-BCE9-F343B54BCDC1}"/>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722ECC97-2AC3-4CD1-B686-55337FB517D3}"/>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18035327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Kuvadia">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0"/>
            <a:ext cx="11268000" cy="6858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684F08CE-06BC-43B5-9299-D05654963714}" type="datetime1">
              <a:rPr lang="fi-FI" smtClean="0"/>
              <a:t>5.12.2024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spTree>
    <p:extLst>
      <p:ext uri="{BB962C8B-B14F-4D97-AF65-F5344CB8AC3E}">
        <p14:creationId xmlns:p14="http://schemas.microsoft.com/office/powerpoint/2010/main" val="22306456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Kuvadia 2">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B6C2AA10-EF8C-401A-8DBF-CD497FD77836}"/>
              </a:ext>
            </a:extLst>
          </p:cNvPr>
          <p:cNvSpPr>
            <a:spLocks noGrp="1"/>
          </p:cNvSpPr>
          <p:nvPr>
            <p:ph type="pic" sz="quarter" idx="15"/>
          </p:nvPr>
        </p:nvSpPr>
        <p:spPr>
          <a:xfrm>
            <a:off x="0" y="177800"/>
            <a:ext cx="11268000" cy="6696000"/>
          </a:xfrm>
        </p:spPr>
        <p:txBody>
          <a:bodyPr anchor="ctr"/>
          <a:lstStyle>
            <a:lvl1pPr marL="0" indent="0" algn="ctr">
              <a:buNone/>
              <a:defRPr/>
            </a:lvl1pPr>
          </a:lstStyle>
          <a:p>
            <a:r>
              <a:rPr lang="fi-FI"/>
              <a:t>Lisää kuva napsauttamalla kuvaketta</a:t>
            </a:r>
          </a:p>
        </p:txBody>
      </p:sp>
      <p:sp>
        <p:nvSpPr>
          <p:cNvPr id="3" name="Päivämäärän paikkamerkki 2">
            <a:extLst>
              <a:ext uri="{FF2B5EF4-FFF2-40B4-BE49-F238E27FC236}">
                <a16:creationId xmlns:a16="http://schemas.microsoft.com/office/drawing/2014/main" id="{E2CB6CD6-2188-4AEE-ABD6-C5A6ED95EA71}"/>
              </a:ext>
            </a:extLst>
          </p:cNvPr>
          <p:cNvSpPr>
            <a:spLocks noGrp="1"/>
          </p:cNvSpPr>
          <p:nvPr>
            <p:ph type="dt" sz="half" idx="12"/>
          </p:nvPr>
        </p:nvSpPr>
        <p:spPr/>
        <p:txBody>
          <a:bodyPr/>
          <a:lstStyle/>
          <a:p>
            <a:fld id="{776C3211-A794-4BF7-A1A2-56E22AB85E1C}" type="datetime1">
              <a:rPr lang="fi-FI" smtClean="0"/>
              <a:t>5.12.2024</a:t>
            </a:fld>
            <a:endParaRPr lang="fi-FI"/>
          </a:p>
        </p:txBody>
      </p:sp>
      <p:sp>
        <p:nvSpPr>
          <p:cNvPr id="4" name="Alatunnisteen paikkamerkki 3">
            <a:extLst>
              <a:ext uri="{FF2B5EF4-FFF2-40B4-BE49-F238E27FC236}">
                <a16:creationId xmlns:a16="http://schemas.microsoft.com/office/drawing/2014/main" id="{4BEAFFA4-05E3-4451-8C5A-90B263D107FD}"/>
              </a:ext>
            </a:extLst>
          </p:cNvPr>
          <p:cNvSpPr>
            <a:spLocks noGrp="1"/>
          </p:cNvSpPr>
          <p:nvPr>
            <p:ph type="ftr" sz="quarter" idx="13"/>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3F6B199-90A9-46C8-8A30-DA2859C15FA9}"/>
              </a:ext>
            </a:extLst>
          </p:cNvPr>
          <p:cNvSpPr>
            <a:spLocks noGrp="1"/>
          </p:cNvSpPr>
          <p:nvPr>
            <p:ph type="sldNum" sz="quarter" idx="14"/>
          </p:nvPr>
        </p:nvSpPr>
        <p:spPr/>
        <p:txBody>
          <a:bodyPr/>
          <a:lstStyle/>
          <a:p>
            <a:fld id="{70794C75-185B-4AE2-8765-4194C13CFAA1}" type="slidenum">
              <a:rPr lang="fi-FI" smtClean="0"/>
              <a:t>‹#›</a:t>
            </a:fld>
            <a:endParaRPr lang="fi-FI"/>
          </a:p>
        </p:txBody>
      </p:sp>
      <p:grpSp>
        <p:nvGrpSpPr>
          <p:cNvPr id="14" name="Ryhmä 13">
            <a:extLst>
              <a:ext uri="{FF2B5EF4-FFF2-40B4-BE49-F238E27FC236}">
                <a16:creationId xmlns:a16="http://schemas.microsoft.com/office/drawing/2014/main" id="{190E73AA-F0FE-4DF0-BC0E-A98421FC5DBA}"/>
              </a:ext>
            </a:extLst>
          </p:cNvPr>
          <p:cNvGrpSpPr/>
          <p:nvPr/>
        </p:nvGrpSpPr>
        <p:grpSpPr>
          <a:xfrm>
            <a:off x="-3349" y="-1"/>
            <a:ext cx="12196317" cy="184444"/>
            <a:chOff x="-3349" y="-1"/>
            <a:chExt cx="12196317" cy="184444"/>
          </a:xfrm>
        </p:grpSpPr>
        <p:sp>
          <p:nvSpPr>
            <p:cNvPr id="15" name="Suorakulmio 14">
              <a:extLst>
                <a:ext uri="{FF2B5EF4-FFF2-40B4-BE49-F238E27FC236}">
                  <a16:creationId xmlns:a16="http://schemas.microsoft.com/office/drawing/2014/main" id="{4436CC7E-BC95-4A9F-8C18-564ADE79F7C8}"/>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9C867BD7-30D4-46E5-8607-A4875A9CE557}"/>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Suorakulmio 16">
              <a:extLst>
                <a:ext uri="{FF2B5EF4-FFF2-40B4-BE49-F238E27FC236}">
                  <a16:creationId xmlns:a16="http://schemas.microsoft.com/office/drawing/2014/main" id="{57087915-E1F7-4CC7-B9D1-17F2E14E4B3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7812965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25D6E6A3-E02B-4BBE-B3E1-93D71612AC3D}" type="datetime1">
              <a:rPr lang="fi-FI" smtClean="0"/>
              <a:t>5.12.2024</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3" name="Otsikko 2">
            <a:extLst>
              <a:ext uri="{FF2B5EF4-FFF2-40B4-BE49-F238E27FC236}">
                <a16:creationId xmlns:a16="http://schemas.microsoft.com/office/drawing/2014/main" id="{02A0EA0F-B73A-431C-938D-59D404C677CB}"/>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2022534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Vain otsikko 2">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C112F79E-E28F-4265-8041-7629E6E8D227}" type="datetime1">
              <a:rPr lang="fi-FI" smtClean="0"/>
              <a:t>5.12.2024</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3038BAC7-72E6-414E-831C-82D7CC72C184}"/>
              </a:ext>
            </a:extLst>
          </p:cNvPr>
          <p:cNvSpPr>
            <a:spLocks noGrp="1"/>
          </p:cNvSpPr>
          <p:nvPr>
            <p:ph type="title"/>
          </p:nvPr>
        </p:nvSpPr>
        <p:spPr/>
        <p:txBody>
          <a:bodyPr/>
          <a:lstStyle/>
          <a:p>
            <a:r>
              <a:rPr lang="fi-FI"/>
              <a:t>Muokkaa ots. perustyyl. napsautt.</a:t>
            </a:r>
          </a:p>
        </p:txBody>
      </p:sp>
      <p:sp>
        <p:nvSpPr>
          <p:cNvPr id="8" name="Suorakulmio 7">
            <a:extLst>
              <a:ext uri="{FF2B5EF4-FFF2-40B4-BE49-F238E27FC236}">
                <a16:creationId xmlns:a16="http://schemas.microsoft.com/office/drawing/2014/main" id="{C1016184-14CF-4DB5-9F23-8AB5AB16E363}"/>
              </a:ext>
            </a:extLst>
          </p:cNvPr>
          <p:cNvSpPr/>
          <p:nvPr/>
        </p:nvSpPr>
        <p:spPr bwMode="hidden">
          <a:xfrm>
            <a:off x="11264201" y="0"/>
            <a:ext cx="927800" cy="6858000"/>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A983AAF2-C013-4D41-8EB7-AEC78A378EE1}"/>
              </a:ext>
            </a:extLst>
          </p:cNvPr>
          <p:cNvSpPr/>
          <p:nvPr/>
        </p:nvSpPr>
        <p:spPr bwMode="hidden">
          <a:xfrm>
            <a:off x="11264202" y="0"/>
            <a:ext cx="927797" cy="1686459"/>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Kuva 9" descr="Digi- ja väestötietoviraston tunnus">
            <a:extLst>
              <a:ext uri="{FF2B5EF4-FFF2-40B4-BE49-F238E27FC236}">
                <a16:creationId xmlns:a16="http://schemas.microsoft.com/office/drawing/2014/main" id="{F0D575C6-B4CB-4C8C-B09E-A8BA22F563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grpSp>
        <p:nvGrpSpPr>
          <p:cNvPr id="11" name="Ryhmä 10">
            <a:extLst>
              <a:ext uri="{FF2B5EF4-FFF2-40B4-BE49-F238E27FC236}">
                <a16:creationId xmlns:a16="http://schemas.microsoft.com/office/drawing/2014/main" id="{5E6A761A-5485-4C61-9452-FFB6B0F07BE8}"/>
              </a:ext>
            </a:extLst>
          </p:cNvPr>
          <p:cNvGrpSpPr/>
          <p:nvPr/>
        </p:nvGrpSpPr>
        <p:grpSpPr bwMode="hidden">
          <a:xfrm>
            <a:off x="11264198" y="1686458"/>
            <a:ext cx="927802" cy="1742542"/>
            <a:chOff x="11264198" y="1686458"/>
            <a:chExt cx="927802" cy="1742542"/>
          </a:xfrm>
        </p:grpSpPr>
        <p:sp>
          <p:nvSpPr>
            <p:cNvPr id="12" name="Suorakulmio 11">
              <a:extLst>
                <a:ext uri="{FF2B5EF4-FFF2-40B4-BE49-F238E27FC236}">
                  <a16:creationId xmlns:a16="http://schemas.microsoft.com/office/drawing/2014/main" id="{252FAD0E-F6EC-4A36-9600-7C7E38D4D5FA}"/>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Suorakulmio 12">
              <a:extLst>
                <a:ext uri="{FF2B5EF4-FFF2-40B4-BE49-F238E27FC236}">
                  <a16:creationId xmlns:a16="http://schemas.microsoft.com/office/drawing/2014/main" id="{DC20AD70-ABB1-4DC9-B024-AE94F8483613}"/>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41210671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Vain otsikko 3">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4F961BD-32BD-4DE6-B24F-B0EB60775E43}"/>
              </a:ext>
            </a:extLst>
          </p:cNvPr>
          <p:cNvSpPr>
            <a:spLocks noGrp="1"/>
          </p:cNvSpPr>
          <p:nvPr>
            <p:ph type="dt" sz="half" idx="10"/>
          </p:nvPr>
        </p:nvSpPr>
        <p:spPr/>
        <p:txBody>
          <a:bodyPr/>
          <a:lstStyle/>
          <a:p>
            <a:fld id="{F3D82AC1-6B39-4C72-AA06-430065F1ABAF}" type="datetime1">
              <a:rPr lang="fi-FI" smtClean="0"/>
              <a:t>5.12.2024</a:t>
            </a:fld>
            <a:endParaRPr lang="fi-FI"/>
          </a:p>
        </p:txBody>
      </p:sp>
      <p:sp>
        <p:nvSpPr>
          <p:cNvPr id="5" name="Alatunnisteen paikkamerkki 4">
            <a:extLst>
              <a:ext uri="{FF2B5EF4-FFF2-40B4-BE49-F238E27FC236}">
                <a16:creationId xmlns:a16="http://schemas.microsoft.com/office/drawing/2014/main" id="{BFFEAC66-BCC1-4B4A-BCE6-F4D5ED1A023B}"/>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0FDF1CBE-9061-489C-A9E5-D51832856076}"/>
              </a:ext>
            </a:extLst>
          </p:cNvPr>
          <p:cNvSpPr>
            <a:spLocks noGrp="1"/>
          </p:cNvSpPr>
          <p:nvPr>
            <p:ph type="sldNum" sz="quarter" idx="12"/>
          </p:nvPr>
        </p:nvSpPr>
        <p:spPr/>
        <p:txBody>
          <a:bodyPr/>
          <a:lstStyle/>
          <a:p>
            <a:fld id="{70794C75-185B-4AE2-8765-4194C13CFAA1}" type="slidenum">
              <a:rPr lang="fi-FI" smtClean="0"/>
              <a:t>‹#›</a:t>
            </a:fld>
            <a:endParaRPr lang="fi-FI"/>
          </a:p>
        </p:txBody>
      </p:sp>
      <p:sp>
        <p:nvSpPr>
          <p:cNvPr id="7" name="Otsikko 6">
            <a:extLst>
              <a:ext uri="{FF2B5EF4-FFF2-40B4-BE49-F238E27FC236}">
                <a16:creationId xmlns:a16="http://schemas.microsoft.com/office/drawing/2014/main" id="{3038BAC7-72E6-414E-831C-82D7CC72C184}"/>
              </a:ext>
            </a:extLst>
          </p:cNvPr>
          <p:cNvSpPr>
            <a:spLocks noGrp="1"/>
          </p:cNvSpPr>
          <p:nvPr>
            <p:ph type="title"/>
          </p:nvPr>
        </p:nvSpPr>
        <p:spPr/>
        <p:txBody>
          <a:bodyPr/>
          <a:lstStyle/>
          <a:p>
            <a:r>
              <a:rPr lang="fi-FI"/>
              <a:t>Muokkaa ots. perustyyl. napsautt.</a:t>
            </a:r>
          </a:p>
        </p:txBody>
      </p:sp>
      <p:grpSp>
        <p:nvGrpSpPr>
          <p:cNvPr id="8" name="Ryhmä 7">
            <a:extLst>
              <a:ext uri="{FF2B5EF4-FFF2-40B4-BE49-F238E27FC236}">
                <a16:creationId xmlns:a16="http://schemas.microsoft.com/office/drawing/2014/main" id="{738360B7-AE91-4CAF-A166-7074CED54921}"/>
              </a:ext>
            </a:extLst>
          </p:cNvPr>
          <p:cNvGrpSpPr/>
          <p:nvPr/>
        </p:nvGrpSpPr>
        <p:grpSpPr>
          <a:xfrm>
            <a:off x="-3349" y="-1"/>
            <a:ext cx="12196317" cy="184444"/>
            <a:chOff x="-3349" y="-1"/>
            <a:chExt cx="12196317" cy="184444"/>
          </a:xfrm>
        </p:grpSpPr>
        <p:sp>
          <p:nvSpPr>
            <p:cNvPr id="9" name="Suorakulmio 8">
              <a:extLst>
                <a:ext uri="{FF2B5EF4-FFF2-40B4-BE49-F238E27FC236}">
                  <a16:creationId xmlns:a16="http://schemas.microsoft.com/office/drawing/2014/main" id="{552841BB-896F-4F48-809A-AD41DE7C7455}"/>
                </a:ext>
              </a:extLst>
            </p:cNvPr>
            <p:cNvSpPr/>
            <p:nvPr/>
          </p:nvSpPr>
          <p:spPr>
            <a:xfrm>
              <a:off x="9133255"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6E0D0B58-66C8-4190-A04A-4F528556889F}"/>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823E83E4-AEED-4C33-A203-6466D707B775}"/>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30504782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37E8B59-D931-4CB6-B42B-DB23F837F1C9}"/>
              </a:ext>
            </a:extLst>
          </p:cNvPr>
          <p:cNvSpPr>
            <a:spLocks noGrp="1"/>
          </p:cNvSpPr>
          <p:nvPr>
            <p:ph type="dt" sz="half" idx="10"/>
          </p:nvPr>
        </p:nvSpPr>
        <p:spPr/>
        <p:txBody>
          <a:bodyPr/>
          <a:lstStyle>
            <a:lvl1pPr>
              <a:defRPr>
                <a:noFill/>
              </a:defRPr>
            </a:lvl1pPr>
          </a:lstStyle>
          <a:p>
            <a:fld id="{F6679D41-0E49-45FE-BB67-F1ACD8CA31E5}" type="datetime1">
              <a:rPr lang="fi-FI" smtClean="0"/>
              <a:t>5.12.2024</a:t>
            </a:fld>
            <a:endParaRPr lang="fi-FI"/>
          </a:p>
        </p:txBody>
      </p:sp>
      <p:sp>
        <p:nvSpPr>
          <p:cNvPr id="3" name="Alatunnisteen paikkamerkki 2">
            <a:extLst>
              <a:ext uri="{FF2B5EF4-FFF2-40B4-BE49-F238E27FC236}">
                <a16:creationId xmlns:a16="http://schemas.microsoft.com/office/drawing/2014/main" id="{CB92F1AF-E5FA-406B-B353-D16B1931DDC2}"/>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4" name="Dian numeron paikkamerkki 3">
            <a:extLst>
              <a:ext uri="{FF2B5EF4-FFF2-40B4-BE49-F238E27FC236}">
                <a16:creationId xmlns:a16="http://schemas.microsoft.com/office/drawing/2014/main" id="{55A59688-61A6-4E69-B374-6CB9907B258D}"/>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14762331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Aloitus/Lopetus">
    <p:bg>
      <p:bgPr>
        <a:solidFill>
          <a:srgbClr val="003479"/>
        </a:solidFill>
        <a:effectLst/>
      </p:bgPr>
    </p:bg>
    <p:spTree>
      <p:nvGrpSpPr>
        <p:cNvPr id="1" name=""/>
        <p:cNvGrpSpPr/>
        <p:nvPr/>
      </p:nvGrpSpPr>
      <p:grpSpPr>
        <a:xfrm>
          <a:off x="0" y="0"/>
          <a:ext cx="0" cy="0"/>
          <a:chOff x="0" y="0"/>
          <a:chExt cx="0" cy="0"/>
        </a:xfrm>
      </p:grpSpPr>
      <p:sp>
        <p:nvSpPr>
          <p:cNvPr id="12" name="Suorakulmio 11">
            <a:extLst>
              <a:ext uri="{FF2B5EF4-FFF2-40B4-BE49-F238E27FC236}">
                <a16:creationId xmlns:a16="http://schemas.microsoft.com/office/drawing/2014/main" id="{25A0052B-41D1-47BE-A183-81F6A83E295C}"/>
              </a:ext>
            </a:extLst>
          </p:cNvPr>
          <p:cNvSpPr/>
          <p:nvPr/>
        </p:nvSpPr>
        <p:spPr bwMode="hidden">
          <a:xfrm>
            <a:off x="6090736" y="5929200"/>
            <a:ext cx="6120000" cy="93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200" err="1"/>
          </a:p>
        </p:txBody>
      </p:sp>
      <p:pic>
        <p:nvPicPr>
          <p:cNvPr id="28" name="Kuva 27" descr="Digi- ja väestötietoviraston tunnus&#10;">
            <a:extLst>
              <a:ext uri="{FF2B5EF4-FFF2-40B4-BE49-F238E27FC236}">
                <a16:creationId xmlns:a16="http://schemas.microsoft.com/office/drawing/2014/main" id="{0D7BEB57-05A3-4B43-820C-684E32111D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2771421" y="2328672"/>
            <a:ext cx="6649152" cy="921794"/>
          </a:xfrm>
          <a:prstGeom prst="rect">
            <a:avLst/>
          </a:prstGeom>
        </p:spPr>
      </p:pic>
      <p:sp>
        <p:nvSpPr>
          <p:cNvPr id="11" name="Vapaamuotoinen: Muoto 10">
            <a:extLst>
              <a:ext uri="{FF2B5EF4-FFF2-40B4-BE49-F238E27FC236}">
                <a16:creationId xmlns:a16="http://schemas.microsoft.com/office/drawing/2014/main" id="{B02262EB-F94A-451E-B47B-CF24D0A30A60}"/>
              </a:ext>
            </a:extLst>
          </p:cNvPr>
          <p:cNvSpPr/>
          <p:nvPr/>
        </p:nvSpPr>
        <p:spPr bwMode="hidden">
          <a:xfrm>
            <a:off x="6087600" y="5929200"/>
            <a:ext cx="3058854" cy="929568"/>
          </a:xfrm>
          <a:custGeom>
            <a:avLst/>
            <a:gdLst>
              <a:gd name="connsiteX0" fmla="*/ 2865150 w 3058854"/>
              <a:gd name="connsiteY0" fmla="*/ 927801 h 929568"/>
              <a:gd name="connsiteX1" fmla="*/ 2885770 w 3058854"/>
              <a:gd name="connsiteY1" fmla="*/ 927801 h 929568"/>
              <a:gd name="connsiteX2" fmla="*/ 2885774 w 3058854"/>
              <a:gd name="connsiteY2" fmla="*/ 929568 h 929568"/>
              <a:gd name="connsiteX3" fmla="*/ 2865150 w 3058854"/>
              <a:gd name="connsiteY3" fmla="*/ 929568 h 929568"/>
              <a:gd name="connsiteX4" fmla="*/ 2604206 w 3058854"/>
              <a:gd name="connsiteY4" fmla="*/ 927801 h 929568"/>
              <a:gd name="connsiteX5" fmla="*/ 2624547 w 3058854"/>
              <a:gd name="connsiteY5" fmla="*/ 927801 h 929568"/>
              <a:gd name="connsiteX6" fmla="*/ 2624547 w 3058854"/>
              <a:gd name="connsiteY6" fmla="*/ 929568 h 929568"/>
              <a:gd name="connsiteX7" fmla="*/ 2604206 w 3058854"/>
              <a:gd name="connsiteY7" fmla="*/ 929568 h 929568"/>
              <a:gd name="connsiteX8" fmla="*/ 2344134 w 3058854"/>
              <a:gd name="connsiteY8" fmla="*/ 927801 h 929568"/>
              <a:gd name="connsiteX9" fmla="*/ 2364793 w 3058854"/>
              <a:gd name="connsiteY9" fmla="*/ 927801 h 929568"/>
              <a:gd name="connsiteX10" fmla="*/ 2364796 w 3058854"/>
              <a:gd name="connsiteY10" fmla="*/ 929568 h 929568"/>
              <a:gd name="connsiteX11" fmla="*/ 2344134 w 3058854"/>
              <a:gd name="connsiteY11" fmla="*/ 929568 h 929568"/>
              <a:gd name="connsiteX12" fmla="*/ 2083335 w 3058854"/>
              <a:gd name="connsiteY12" fmla="*/ 927801 h 929568"/>
              <a:gd name="connsiteX13" fmla="*/ 2103676 w 3058854"/>
              <a:gd name="connsiteY13" fmla="*/ 927801 h 929568"/>
              <a:gd name="connsiteX14" fmla="*/ 2103676 w 3058854"/>
              <a:gd name="connsiteY14" fmla="*/ 929568 h 929568"/>
              <a:gd name="connsiteX15" fmla="*/ 2083335 w 3058854"/>
              <a:gd name="connsiteY15" fmla="*/ 929568 h 929568"/>
              <a:gd name="connsiteX16" fmla="*/ 1823118 w 3058854"/>
              <a:gd name="connsiteY16" fmla="*/ 927801 h 929568"/>
              <a:gd name="connsiteX17" fmla="*/ 1843777 w 3058854"/>
              <a:gd name="connsiteY17" fmla="*/ 927801 h 929568"/>
              <a:gd name="connsiteX18" fmla="*/ 1843780 w 3058854"/>
              <a:gd name="connsiteY18" fmla="*/ 929568 h 929568"/>
              <a:gd name="connsiteX19" fmla="*/ 1823118 w 3058854"/>
              <a:gd name="connsiteY19" fmla="*/ 929568 h 929568"/>
              <a:gd name="connsiteX20" fmla="*/ 1562030 w 3058854"/>
              <a:gd name="connsiteY20" fmla="*/ 927801 h 929568"/>
              <a:gd name="connsiteX21" fmla="*/ 1582661 w 3058854"/>
              <a:gd name="connsiteY21" fmla="*/ 927801 h 929568"/>
              <a:gd name="connsiteX22" fmla="*/ 1582661 w 3058854"/>
              <a:gd name="connsiteY22" fmla="*/ 929568 h 929568"/>
              <a:gd name="connsiteX23" fmla="*/ 1562030 w 3058854"/>
              <a:gd name="connsiteY23" fmla="*/ 929568 h 929568"/>
              <a:gd name="connsiteX24" fmla="*/ 1302103 w 3058854"/>
              <a:gd name="connsiteY24" fmla="*/ 927801 h 929568"/>
              <a:gd name="connsiteX25" fmla="*/ 1322153 w 3058854"/>
              <a:gd name="connsiteY25" fmla="*/ 927801 h 929568"/>
              <a:gd name="connsiteX26" fmla="*/ 1322153 w 3058854"/>
              <a:gd name="connsiteY26" fmla="*/ 929568 h 929568"/>
              <a:gd name="connsiteX27" fmla="*/ 1302103 w 3058854"/>
              <a:gd name="connsiteY27" fmla="*/ 929568 h 929568"/>
              <a:gd name="connsiteX28" fmla="*/ 1041304 w 3058854"/>
              <a:gd name="connsiteY28" fmla="*/ 927801 h 929568"/>
              <a:gd name="connsiteX29" fmla="*/ 1061645 w 3058854"/>
              <a:gd name="connsiteY29" fmla="*/ 927801 h 929568"/>
              <a:gd name="connsiteX30" fmla="*/ 1061645 w 3058854"/>
              <a:gd name="connsiteY30" fmla="*/ 929568 h 929568"/>
              <a:gd name="connsiteX31" fmla="*/ 1041304 w 3058854"/>
              <a:gd name="connsiteY31" fmla="*/ 929568 h 929568"/>
              <a:gd name="connsiteX32" fmla="*/ 781232 w 3058854"/>
              <a:gd name="connsiteY32" fmla="*/ 927801 h 929568"/>
              <a:gd name="connsiteX33" fmla="*/ 801891 w 3058854"/>
              <a:gd name="connsiteY33" fmla="*/ 927801 h 929568"/>
              <a:gd name="connsiteX34" fmla="*/ 801894 w 3058854"/>
              <a:gd name="connsiteY34" fmla="*/ 929568 h 929568"/>
              <a:gd name="connsiteX35" fmla="*/ 781232 w 3058854"/>
              <a:gd name="connsiteY35" fmla="*/ 929568 h 929568"/>
              <a:gd name="connsiteX36" fmla="*/ 520434 w 3058854"/>
              <a:gd name="connsiteY36" fmla="*/ 927801 h 929568"/>
              <a:gd name="connsiteX37" fmla="*/ 540775 w 3058854"/>
              <a:gd name="connsiteY37" fmla="*/ 927801 h 929568"/>
              <a:gd name="connsiteX38" fmla="*/ 540775 w 3058854"/>
              <a:gd name="connsiteY38" fmla="*/ 929568 h 929568"/>
              <a:gd name="connsiteX39" fmla="*/ 520434 w 3058854"/>
              <a:gd name="connsiteY39" fmla="*/ 929568 h 929568"/>
              <a:gd name="connsiteX40" fmla="*/ 260217 w 3058854"/>
              <a:gd name="connsiteY40" fmla="*/ 927801 h 929568"/>
              <a:gd name="connsiteX41" fmla="*/ 280876 w 3058854"/>
              <a:gd name="connsiteY41" fmla="*/ 927801 h 929568"/>
              <a:gd name="connsiteX42" fmla="*/ 280879 w 3058854"/>
              <a:gd name="connsiteY42" fmla="*/ 929568 h 929568"/>
              <a:gd name="connsiteX43" fmla="*/ 260217 w 3058854"/>
              <a:gd name="connsiteY43" fmla="*/ 929568 h 929568"/>
              <a:gd name="connsiteX44" fmla="*/ 3029039 w 3058854"/>
              <a:gd name="connsiteY44" fmla="*/ 606652 h 929568"/>
              <a:gd name="connsiteX45" fmla="*/ 3053264 w 3058854"/>
              <a:gd name="connsiteY45" fmla="*/ 626165 h 929568"/>
              <a:gd name="connsiteX46" fmla="*/ 3053264 w 3058854"/>
              <a:gd name="connsiteY46" fmla="*/ 927801 h 929568"/>
              <a:gd name="connsiteX47" fmla="*/ 2885770 w 3058854"/>
              <a:gd name="connsiteY47" fmla="*/ 927801 h 929568"/>
              <a:gd name="connsiteX48" fmla="*/ 2885346 w 3058854"/>
              <a:gd name="connsiteY48" fmla="*/ 725151 h 929568"/>
              <a:gd name="connsiteX49" fmla="*/ 2508023 w 3058854"/>
              <a:gd name="connsiteY49" fmla="*/ 606652 h 929568"/>
              <a:gd name="connsiteX50" fmla="*/ 2604206 w 3058854"/>
              <a:gd name="connsiteY50" fmla="*/ 684127 h 929568"/>
              <a:gd name="connsiteX51" fmla="*/ 2604206 w 3058854"/>
              <a:gd name="connsiteY51" fmla="*/ 927801 h 929568"/>
              <a:gd name="connsiteX52" fmla="*/ 2364793 w 3058854"/>
              <a:gd name="connsiteY52" fmla="*/ 927801 h 929568"/>
              <a:gd name="connsiteX53" fmla="*/ 2364475 w 3058854"/>
              <a:gd name="connsiteY53" fmla="*/ 725151 h 929568"/>
              <a:gd name="connsiteX54" fmla="*/ 1987007 w 3058854"/>
              <a:gd name="connsiteY54" fmla="*/ 606652 h 929568"/>
              <a:gd name="connsiteX55" fmla="*/ 2083335 w 3058854"/>
              <a:gd name="connsiteY55" fmla="*/ 684127 h 929568"/>
              <a:gd name="connsiteX56" fmla="*/ 2083335 w 3058854"/>
              <a:gd name="connsiteY56" fmla="*/ 927801 h 929568"/>
              <a:gd name="connsiteX57" fmla="*/ 1843777 w 3058854"/>
              <a:gd name="connsiteY57" fmla="*/ 927801 h 929568"/>
              <a:gd name="connsiteX58" fmla="*/ 1843459 w 3058854"/>
              <a:gd name="connsiteY58" fmla="*/ 725151 h 929568"/>
              <a:gd name="connsiteX59" fmla="*/ 1465701 w 3058854"/>
              <a:gd name="connsiteY59" fmla="*/ 606652 h 929568"/>
              <a:gd name="connsiteX60" fmla="*/ 1562030 w 3058854"/>
              <a:gd name="connsiteY60" fmla="*/ 684127 h 929568"/>
              <a:gd name="connsiteX61" fmla="*/ 1562030 w 3058854"/>
              <a:gd name="connsiteY61" fmla="*/ 927801 h 929568"/>
              <a:gd name="connsiteX62" fmla="*/ 1322153 w 3058854"/>
              <a:gd name="connsiteY62" fmla="*/ 927801 h 929568"/>
              <a:gd name="connsiteX63" fmla="*/ 1322153 w 3058854"/>
              <a:gd name="connsiteY63" fmla="*/ 725151 h 929568"/>
              <a:gd name="connsiteX64" fmla="*/ 945121 w 3058854"/>
              <a:gd name="connsiteY64" fmla="*/ 606652 h 929568"/>
              <a:gd name="connsiteX65" fmla="*/ 1041304 w 3058854"/>
              <a:gd name="connsiteY65" fmla="*/ 684127 h 929568"/>
              <a:gd name="connsiteX66" fmla="*/ 1041304 w 3058854"/>
              <a:gd name="connsiteY66" fmla="*/ 927801 h 929568"/>
              <a:gd name="connsiteX67" fmla="*/ 801891 w 3058854"/>
              <a:gd name="connsiteY67" fmla="*/ 927801 h 929568"/>
              <a:gd name="connsiteX68" fmla="*/ 801573 w 3058854"/>
              <a:gd name="connsiteY68" fmla="*/ 725151 h 929568"/>
              <a:gd name="connsiteX69" fmla="*/ 424106 w 3058854"/>
              <a:gd name="connsiteY69" fmla="*/ 606652 h 929568"/>
              <a:gd name="connsiteX70" fmla="*/ 520434 w 3058854"/>
              <a:gd name="connsiteY70" fmla="*/ 684127 h 929568"/>
              <a:gd name="connsiteX71" fmla="*/ 520434 w 3058854"/>
              <a:gd name="connsiteY71" fmla="*/ 927801 h 929568"/>
              <a:gd name="connsiteX72" fmla="*/ 280876 w 3058854"/>
              <a:gd name="connsiteY72" fmla="*/ 927801 h 929568"/>
              <a:gd name="connsiteX73" fmla="*/ 280558 w 3058854"/>
              <a:gd name="connsiteY73" fmla="*/ 725151 h 929568"/>
              <a:gd name="connsiteX74" fmla="*/ 3053264 w 3058854"/>
              <a:gd name="connsiteY74" fmla="*/ 600261 h 929568"/>
              <a:gd name="connsiteX75" fmla="*/ 3058854 w 3058854"/>
              <a:gd name="connsiteY75" fmla="*/ 604778 h 929568"/>
              <a:gd name="connsiteX76" fmla="*/ 3058854 w 3058854"/>
              <a:gd name="connsiteY76" fmla="*/ 630668 h 929568"/>
              <a:gd name="connsiteX77" fmla="*/ 3053264 w 3058854"/>
              <a:gd name="connsiteY77" fmla="*/ 626165 h 929568"/>
              <a:gd name="connsiteX78" fmla="*/ 5264 w 3058854"/>
              <a:gd name="connsiteY78" fmla="*/ 187776 h 929568"/>
              <a:gd name="connsiteX79" fmla="*/ 5264 w 3058854"/>
              <a:gd name="connsiteY79" fmla="*/ 499161 h 929568"/>
              <a:gd name="connsiteX80" fmla="*/ 0 w 3058854"/>
              <a:gd name="connsiteY80" fmla="*/ 499161 h 929568"/>
              <a:gd name="connsiteX81" fmla="*/ 0 w 3058854"/>
              <a:gd name="connsiteY81" fmla="*/ 192123 h 929568"/>
              <a:gd name="connsiteX82" fmla="*/ 2247806 w 3058854"/>
              <a:gd name="connsiteY82" fmla="*/ 82916 h 929568"/>
              <a:gd name="connsiteX83" fmla="*/ 2344134 w 3058854"/>
              <a:gd name="connsiteY83" fmla="*/ 160390 h 929568"/>
              <a:gd name="connsiteX84" fmla="*/ 2344134 w 3058854"/>
              <a:gd name="connsiteY84" fmla="*/ 413253 h 929568"/>
              <a:gd name="connsiteX85" fmla="*/ 2264515 w 3058854"/>
              <a:gd name="connsiteY85" fmla="*/ 479149 h 929568"/>
              <a:gd name="connsiteX86" fmla="*/ 2104258 w 3058854"/>
              <a:gd name="connsiteY86" fmla="*/ 479149 h 929568"/>
              <a:gd name="connsiteX87" fmla="*/ 2104258 w 3058854"/>
              <a:gd name="connsiteY87" fmla="*/ 201415 h 929568"/>
              <a:gd name="connsiteX88" fmla="*/ 1205920 w 3058854"/>
              <a:gd name="connsiteY88" fmla="*/ 82916 h 929568"/>
              <a:gd name="connsiteX89" fmla="*/ 1302103 w 3058854"/>
              <a:gd name="connsiteY89" fmla="*/ 160390 h 929568"/>
              <a:gd name="connsiteX90" fmla="*/ 1302103 w 3058854"/>
              <a:gd name="connsiteY90" fmla="*/ 413253 h 929568"/>
              <a:gd name="connsiteX91" fmla="*/ 1222629 w 3058854"/>
              <a:gd name="connsiteY91" fmla="*/ 479149 h 929568"/>
              <a:gd name="connsiteX92" fmla="*/ 1062227 w 3058854"/>
              <a:gd name="connsiteY92" fmla="*/ 479149 h 929568"/>
              <a:gd name="connsiteX93" fmla="*/ 1062227 w 3058854"/>
              <a:gd name="connsiteY93" fmla="*/ 201415 h 929568"/>
              <a:gd name="connsiteX94" fmla="*/ 684904 w 3058854"/>
              <a:gd name="connsiteY94" fmla="*/ 82916 h 929568"/>
              <a:gd name="connsiteX95" fmla="*/ 781232 w 3058854"/>
              <a:gd name="connsiteY95" fmla="*/ 160390 h 929568"/>
              <a:gd name="connsiteX96" fmla="*/ 781232 w 3058854"/>
              <a:gd name="connsiteY96" fmla="*/ 413253 h 929568"/>
              <a:gd name="connsiteX97" fmla="*/ 701612 w 3058854"/>
              <a:gd name="connsiteY97" fmla="*/ 479149 h 929568"/>
              <a:gd name="connsiteX98" fmla="*/ 541356 w 3058854"/>
              <a:gd name="connsiteY98" fmla="*/ 479149 h 929568"/>
              <a:gd name="connsiteX99" fmla="*/ 541356 w 3058854"/>
              <a:gd name="connsiteY99" fmla="*/ 201415 h 929568"/>
              <a:gd name="connsiteX100" fmla="*/ 163889 w 3058854"/>
              <a:gd name="connsiteY100" fmla="*/ 82916 h 929568"/>
              <a:gd name="connsiteX101" fmla="*/ 260217 w 3058854"/>
              <a:gd name="connsiteY101" fmla="*/ 160390 h 929568"/>
              <a:gd name="connsiteX102" fmla="*/ 260217 w 3058854"/>
              <a:gd name="connsiteY102" fmla="*/ 413253 h 929568"/>
              <a:gd name="connsiteX103" fmla="*/ 180743 w 3058854"/>
              <a:gd name="connsiteY103" fmla="*/ 479149 h 929568"/>
              <a:gd name="connsiteX104" fmla="*/ 20341 w 3058854"/>
              <a:gd name="connsiteY104" fmla="*/ 479149 h 929568"/>
              <a:gd name="connsiteX105" fmla="*/ 20341 w 3058854"/>
              <a:gd name="connsiteY105" fmla="*/ 201415 h 929568"/>
              <a:gd name="connsiteX106" fmla="*/ 2768821 w 3058854"/>
              <a:gd name="connsiteY106" fmla="*/ 82915 h 929568"/>
              <a:gd name="connsiteX107" fmla="*/ 2865149 w 3058854"/>
              <a:gd name="connsiteY107" fmla="*/ 160390 h 929568"/>
              <a:gd name="connsiteX108" fmla="*/ 2865149 w 3058854"/>
              <a:gd name="connsiteY108" fmla="*/ 413252 h 929568"/>
              <a:gd name="connsiteX109" fmla="*/ 2785530 w 3058854"/>
              <a:gd name="connsiteY109" fmla="*/ 479148 h 929568"/>
              <a:gd name="connsiteX110" fmla="*/ 2625273 w 3058854"/>
              <a:gd name="connsiteY110" fmla="*/ 479148 h 929568"/>
              <a:gd name="connsiteX111" fmla="*/ 2625273 w 3058854"/>
              <a:gd name="connsiteY111" fmla="*/ 201414 h 929568"/>
              <a:gd name="connsiteX112" fmla="*/ 1727226 w 3058854"/>
              <a:gd name="connsiteY112" fmla="*/ 82915 h 929568"/>
              <a:gd name="connsiteX113" fmla="*/ 1823554 w 3058854"/>
              <a:gd name="connsiteY113" fmla="*/ 160390 h 929568"/>
              <a:gd name="connsiteX114" fmla="*/ 1823554 w 3058854"/>
              <a:gd name="connsiteY114" fmla="*/ 413252 h 929568"/>
              <a:gd name="connsiteX115" fmla="*/ 1743498 w 3058854"/>
              <a:gd name="connsiteY115" fmla="*/ 479148 h 929568"/>
              <a:gd name="connsiteX116" fmla="*/ 1583678 w 3058854"/>
              <a:gd name="connsiteY116" fmla="*/ 479148 h 929568"/>
              <a:gd name="connsiteX117" fmla="*/ 1583678 w 3058854"/>
              <a:gd name="connsiteY117" fmla="*/ 201414 h 929568"/>
              <a:gd name="connsiteX118" fmla="*/ 2769112 w 3058854"/>
              <a:gd name="connsiteY118" fmla="*/ 57186 h 929568"/>
              <a:gd name="connsiteX119" fmla="*/ 2604932 w 3058854"/>
              <a:gd name="connsiteY119" fmla="*/ 192122 h 929568"/>
              <a:gd name="connsiteX120" fmla="*/ 2604932 w 3058854"/>
              <a:gd name="connsiteY120" fmla="*/ 499160 h 929568"/>
              <a:gd name="connsiteX121" fmla="*/ 2792213 w 3058854"/>
              <a:gd name="connsiteY121" fmla="*/ 499160 h 929568"/>
              <a:gd name="connsiteX122" fmla="*/ 2885345 w 3058854"/>
              <a:gd name="connsiteY122" fmla="*/ 422687 h 929568"/>
              <a:gd name="connsiteX123" fmla="*/ 2885345 w 3058854"/>
              <a:gd name="connsiteY123" fmla="*/ 151098 h 929568"/>
              <a:gd name="connsiteX124" fmla="*/ 1727226 w 3058854"/>
              <a:gd name="connsiteY124" fmla="*/ 57186 h 929568"/>
              <a:gd name="connsiteX125" fmla="*/ 1562901 w 3058854"/>
              <a:gd name="connsiteY125" fmla="*/ 192122 h 929568"/>
              <a:gd name="connsiteX126" fmla="*/ 1562901 w 3058854"/>
              <a:gd name="connsiteY126" fmla="*/ 499160 h 929568"/>
              <a:gd name="connsiteX127" fmla="*/ 1750182 w 3058854"/>
              <a:gd name="connsiteY127" fmla="*/ 499160 h 929568"/>
              <a:gd name="connsiteX128" fmla="*/ 1843459 w 3058854"/>
              <a:gd name="connsiteY128" fmla="*/ 422687 h 929568"/>
              <a:gd name="connsiteX129" fmla="*/ 1843459 w 3058854"/>
              <a:gd name="connsiteY129" fmla="*/ 151098 h 929568"/>
              <a:gd name="connsiteX130" fmla="*/ 2247661 w 3058854"/>
              <a:gd name="connsiteY130" fmla="*/ 56901 h 929568"/>
              <a:gd name="connsiteX131" fmla="*/ 2083917 w 3058854"/>
              <a:gd name="connsiteY131" fmla="*/ 192123 h 929568"/>
              <a:gd name="connsiteX132" fmla="*/ 2083917 w 3058854"/>
              <a:gd name="connsiteY132" fmla="*/ 499161 h 929568"/>
              <a:gd name="connsiteX133" fmla="*/ 2271198 w 3058854"/>
              <a:gd name="connsiteY133" fmla="*/ 499161 h 929568"/>
              <a:gd name="connsiteX134" fmla="*/ 2364475 w 3058854"/>
              <a:gd name="connsiteY134" fmla="*/ 422687 h 929568"/>
              <a:gd name="connsiteX135" fmla="*/ 2364475 w 3058854"/>
              <a:gd name="connsiteY135" fmla="*/ 151099 h 929568"/>
              <a:gd name="connsiteX136" fmla="*/ 1205920 w 3058854"/>
              <a:gd name="connsiteY136" fmla="*/ 56901 h 929568"/>
              <a:gd name="connsiteX137" fmla="*/ 1041886 w 3058854"/>
              <a:gd name="connsiteY137" fmla="*/ 192123 h 929568"/>
              <a:gd name="connsiteX138" fmla="*/ 1041886 w 3058854"/>
              <a:gd name="connsiteY138" fmla="*/ 499161 h 929568"/>
              <a:gd name="connsiteX139" fmla="*/ 1229312 w 3058854"/>
              <a:gd name="connsiteY139" fmla="*/ 499161 h 929568"/>
              <a:gd name="connsiteX140" fmla="*/ 1322154 w 3058854"/>
              <a:gd name="connsiteY140" fmla="*/ 422687 h 929568"/>
              <a:gd name="connsiteX141" fmla="*/ 1322154 w 3058854"/>
              <a:gd name="connsiteY141" fmla="*/ 151099 h 929568"/>
              <a:gd name="connsiteX142" fmla="*/ 684759 w 3058854"/>
              <a:gd name="connsiteY142" fmla="*/ 56901 h 929568"/>
              <a:gd name="connsiteX143" fmla="*/ 521015 w 3058854"/>
              <a:gd name="connsiteY143" fmla="*/ 192123 h 929568"/>
              <a:gd name="connsiteX144" fmla="*/ 521015 w 3058854"/>
              <a:gd name="connsiteY144" fmla="*/ 499161 h 929568"/>
              <a:gd name="connsiteX145" fmla="*/ 708296 w 3058854"/>
              <a:gd name="connsiteY145" fmla="*/ 499161 h 929568"/>
              <a:gd name="connsiteX146" fmla="*/ 801573 w 3058854"/>
              <a:gd name="connsiteY146" fmla="*/ 422687 h 929568"/>
              <a:gd name="connsiteX147" fmla="*/ 801573 w 3058854"/>
              <a:gd name="connsiteY147" fmla="*/ 151099 h 929568"/>
              <a:gd name="connsiteX148" fmla="*/ 5264 w 3058854"/>
              <a:gd name="connsiteY148" fmla="*/ 0 h 929568"/>
              <a:gd name="connsiteX149" fmla="*/ 3053264 w 3058854"/>
              <a:gd name="connsiteY149" fmla="*/ 0 h 929568"/>
              <a:gd name="connsiteX150" fmla="*/ 3053264 w 3058854"/>
              <a:gd name="connsiteY150" fmla="*/ 600261 h 929568"/>
              <a:gd name="connsiteX151" fmla="*/ 3029330 w 3058854"/>
              <a:gd name="connsiteY151" fmla="*/ 580923 h 929568"/>
              <a:gd name="connsiteX152" fmla="*/ 2865150 w 3058854"/>
              <a:gd name="connsiteY152" fmla="*/ 715859 h 929568"/>
              <a:gd name="connsiteX153" fmla="*/ 2865150 w 3058854"/>
              <a:gd name="connsiteY153" fmla="*/ 927801 h 929568"/>
              <a:gd name="connsiteX154" fmla="*/ 2624547 w 3058854"/>
              <a:gd name="connsiteY154" fmla="*/ 927801 h 929568"/>
              <a:gd name="connsiteX155" fmla="*/ 2624547 w 3058854"/>
              <a:gd name="connsiteY155" fmla="*/ 674835 h 929568"/>
              <a:gd name="connsiteX156" fmla="*/ 2508314 w 3058854"/>
              <a:gd name="connsiteY156" fmla="*/ 580923 h 929568"/>
              <a:gd name="connsiteX157" fmla="*/ 2344134 w 3058854"/>
              <a:gd name="connsiteY157" fmla="*/ 715859 h 929568"/>
              <a:gd name="connsiteX158" fmla="*/ 2344134 w 3058854"/>
              <a:gd name="connsiteY158" fmla="*/ 927801 h 929568"/>
              <a:gd name="connsiteX159" fmla="*/ 2103676 w 3058854"/>
              <a:gd name="connsiteY159" fmla="*/ 927801 h 929568"/>
              <a:gd name="connsiteX160" fmla="*/ 2103676 w 3058854"/>
              <a:gd name="connsiteY160" fmla="*/ 674835 h 929568"/>
              <a:gd name="connsiteX161" fmla="*/ 1987443 w 3058854"/>
              <a:gd name="connsiteY161" fmla="*/ 580923 h 929568"/>
              <a:gd name="connsiteX162" fmla="*/ 1823118 w 3058854"/>
              <a:gd name="connsiteY162" fmla="*/ 715859 h 929568"/>
              <a:gd name="connsiteX163" fmla="*/ 1823118 w 3058854"/>
              <a:gd name="connsiteY163" fmla="*/ 927801 h 929568"/>
              <a:gd name="connsiteX164" fmla="*/ 1582661 w 3058854"/>
              <a:gd name="connsiteY164" fmla="*/ 927801 h 929568"/>
              <a:gd name="connsiteX165" fmla="*/ 1582661 w 3058854"/>
              <a:gd name="connsiteY165" fmla="*/ 674835 h 929568"/>
              <a:gd name="connsiteX166" fmla="*/ 1466428 w 3058854"/>
              <a:gd name="connsiteY166" fmla="*/ 580923 h 929568"/>
              <a:gd name="connsiteX167" fmla="*/ 1302103 w 3058854"/>
              <a:gd name="connsiteY167" fmla="*/ 715859 h 929568"/>
              <a:gd name="connsiteX168" fmla="*/ 1302103 w 3058854"/>
              <a:gd name="connsiteY168" fmla="*/ 927801 h 929568"/>
              <a:gd name="connsiteX169" fmla="*/ 1061645 w 3058854"/>
              <a:gd name="connsiteY169" fmla="*/ 927801 h 929568"/>
              <a:gd name="connsiteX170" fmla="*/ 1061645 w 3058854"/>
              <a:gd name="connsiteY170" fmla="*/ 674835 h 929568"/>
              <a:gd name="connsiteX171" fmla="*/ 945411 w 3058854"/>
              <a:gd name="connsiteY171" fmla="*/ 580923 h 929568"/>
              <a:gd name="connsiteX172" fmla="*/ 781232 w 3058854"/>
              <a:gd name="connsiteY172" fmla="*/ 715859 h 929568"/>
              <a:gd name="connsiteX173" fmla="*/ 781232 w 3058854"/>
              <a:gd name="connsiteY173" fmla="*/ 927801 h 929568"/>
              <a:gd name="connsiteX174" fmla="*/ 540775 w 3058854"/>
              <a:gd name="connsiteY174" fmla="*/ 927801 h 929568"/>
              <a:gd name="connsiteX175" fmla="*/ 540775 w 3058854"/>
              <a:gd name="connsiteY175" fmla="*/ 674835 h 929568"/>
              <a:gd name="connsiteX176" fmla="*/ 424542 w 3058854"/>
              <a:gd name="connsiteY176" fmla="*/ 580923 h 929568"/>
              <a:gd name="connsiteX177" fmla="*/ 260217 w 3058854"/>
              <a:gd name="connsiteY177" fmla="*/ 715859 h 929568"/>
              <a:gd name="connsiteX178" fmla="*/ 260217 w 3058854"/>
              <a:gd name="connsiteY178" fmla="*/ 927801 h 929568"/>
              <a:gd name="connsiteX179" fmla="*/ 5264 w 3058854"/>
              <a:gd name="connsiteY179" fmla="*/ 927801 h 929568"/>
              <a:gd name="connsiteX180" fmla="*/ 5264 w 3058854"/>
              <a:gd name="connsiteY180" fmla="*/ 499161 h 929568"/>
              <a:gd name="connsiteX181" fmla="*/ 187281 w 3058854"/>
              <a:gd name="connsiteY181" fmla="*/ 499161 h 929568"/>
              <a:gd name="connsiteX182" fmla="*/ 280558 w 3058854"/>
              <a:gd name="connsiteY182" fmla="*/ 422687 h 929568"/>
              <a:gd name="connsiteX183" fmla="*/ 280558 w 3058854"/>
              <a:gd name="connsiteY183" fmla="*/ 151099 h 929568"/>
              <a:gd name="connsiteX184" fmla="*/ 163744 w 3058854"/>
              <a:gd name="connsiteY184" fmla="*/ 56901 h 929568"/>
              <a:gd name="connsiteX185" fmla="*/ 5264 w 3058854"/>
              <a:gd name="connsiteY185" fmla="*/ 187776 h 9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058854" h="929568">
                <a:moveTo>
                  <a:pt x="2865150" y="927801"/>
                </a:moveTo>
                <a:lnTo>
                  <a:pt x="2885770" y="927801"/>
                </a:lnTo>
                <a:lnTo>
                  <a:pt x="2885774" y="929568"/>
                </a:lnTo>
                <a:lnTo>
                  <a:pt x="2865150" y="929568"/>
                </a:lnTo>
                <a:close/>
                <a:moveTo>
                  <a:pt x="2604206" y="927801"/>
                </a:moveTo>
                <a:lnTo>
                  <a:pt x="2624547" y="927801"/>
                </a:lnTo>
                <a:lnTo>
                  <a:pt x="2624547" y="929568"/>
                </a:lnTo>
                <a:lnTo>
                  <a:pt x="2604206" y="929568"/>
                </a:lnTo>
                <a:close/>
                <a:moveTo>
                  <a:pt x="2344134" y="927801"/>
                </a:moveTo>
                <a:lnTo>
                  <a:pt x="2364793" y="927801"/>
                </a:lnTo>
                <a:lnTo>
                  <a:pt x="2364796" y="929568"/>
                </a:lnTo>
                <a:lnTo>
                  <a:pt x="2344134" y="929568"/>
                </a:lnTo>
                <a:close/>
                <a:moveTo>
                  <a:pt x="2083335" y="927801"/>
                </a:moveTo>
                <a:lnTo>
                  <a:pt x="2103676" y="927801"/>
                </a:lnTo>
                <a:lnTo>
                  <a:pt x="2103676" y="929568"/>
                </a:lnTo>
                <a:lnTo>
                  <a:pt x="2083335" y="929568"/>
                </a:lnTo>
                <a:close/>
                <a:moveTo>
                  <a:pt x="1823118" y="927801"/>
                </a:moveTo>
                <a:lnTo>
                  <a:pt x="1843777" y="927801"/>
                </a:lnTo>
                <a:lnTo>
                  <a:pt x="1843780" y="929568"/>
                </a:lnTo>
                <a:lnTo>
                  <a:pt x="1823118" y="929568"/>
                </a:lnTo>
                <a:close/>
                <a:moveTo>
                  <a:pt x="1562030" y="927801"/>
                </a:moveTo>
                <a:lnTo>
                  <a:pt x="1582661" y="927801"/>
                </a:lnTo>
                <a:lnTo>
                  <a:pt x="1582661" y="929568"/>
                </a:lnTo>
                <a:lnTo>
                  <a:pt x="1562030" y="929568"/>
                </a:lnTo>
                <a:close/>
                <a:moveTo>
                  <a:pt x="1302103" y="927801"/>
                </a:moveTo>
                <a:lnTo>
                  <a:pt x="1322153" y="927801"/>
                </a:lnTo>
                <a:lnTo>
                  <a:pt x="1322153" y="929568"/>
                </a:lnTo>
                <a:lnTo>
                  <a:pt x="1302103" y="929568"/>
                </a:lnTo>
                <a:close/>
                <a:moveTo>
                  <a:pt x="1041304" y="927801"/>
                </a:moveTo>
                <a:lnTo>
                  <a:pt x="1061645" y="927801"/>
                </a:lnTo>
                <a:lnTo>
                  <a:pt x="1061645" y="929568"/>
                </a:lnTo>
                <a:lnTo>
                  <a:pt x="1041304" y="929568"/>
                </a:lnTo>
                <a:close/>
                <a:moveTo>
                  <a:pt x="781232" y="927801"/>
                </a:moveTo>
                <a:lnTo>
                  <a:pt x="801891" y="927801"/>
                </a:lnTo>
                <a:lnTo>
                  <a:pt x="801894" y="929568"/>
                </a:lnTo>
                <a:lnTo>
                  <a:pt x="781232" y="929568"/>
                </a:lnTo>
                <a:close/>
                <a:moveTo>
                  <a:pt x="520434" y="927801"/>
                </a:moveTo>
                <a:lnTo>
                  <a:pt x="540775" y="927801"/>
                </a:lnTo>
                <a:lnTo>
                  <a:pt x="540775" y="929568"/>
                </a:lnTo>
                <a:lnTo>
                  <a:pt x="520434" y="929568"/>
                </a:lnTo>
                <a:close/>
                <a:moveTo>
                  <a:pt x="260217" y="927801"/>
                </a:moveTo>
                <a:lnTo>
                  <a:pt x="280876" y="927801"/>
                </a:lnTo>
                <a:lnTo>
                  <a:pt x="280879" y="929568"/>
                </a:lnTo>
                <a:lnTo>
                  <a:pt x="260217" y="929568"/>
                </a:lnTo>
                <a:close/>
                <a:moveTo>
                  <a:pt x="3029039" y="606652"/>
                </a:moveTo>
                <a:lnTo>
                  <a:pt x="3053264" y="626165"/>
                </a:lnTo>
                <a:lnTo>
                  <a:pt x="3053264" y="927801"/>
                </a:lnTo>
                <a:lnTo>
                  <a:pt x="2885770" y="927801"/>
                </a:lnTo>
                <a:lnTo>
                  <a:pt x="2885346" y="725151"/>
                </a:lnTo>
                <a:close/>
                <a:moveTo>
                  <a:pt x="2508023" y="606652"/>
                </a:moveTo>
                <a:lnTo>
                  <a:pt x="2604206" y="684127"/>
                </a:lnTo>
                <a:lnTo>
                  <a:pt x="2604206" y="927801"/>
                </a:lnTo>
                <a:lnTo>
                  <a:pt x="2364793" y="927801"/>
                </a:lnTo>
                <a:lnTo>
                  <a:pt x="2364475" y="725151"/>
                </a:lnTo>
                <a:close/>
                <a:moveTo>
                  <a:pt x="1987007" y="606652"/>
                </a:moveTo>
                <a:lnTo>
                  <a:pt x="2083335" y="684127"/>
                </a:lnTo>
                <a:lnTo>
                  <a:pt x="2083335" y="927801"/>
                </a:lnTo>
                <a:lnTo>
                  <a:pt x="1843777" y="927801"/>
                </a:lnTo>
                <a:lnTo>
                  <a:pt x="1843459" y="725151"/>
                </a:lnTo>
                <a:close/>
                <a:moveTo>
                  <a:pt x="1465701" y="606652"/>
                </a:moveTo>
                <a:lnTo>
                  <a:pt x="1562030" y="684127"/>
                </a:lnTo>
                <a:lnTo>
                  <a:pt x="1562030" y="927801"/>
                </a:lnTo>
                <a:lnTo>
                  <a:pt x="1322153" y="927801"/>
                </a:lnTo>
                <a:lnTo>
                  <a:pt x="1322153" y="725151"/>
                </a:lnTo>
                <a:close/>
                <a:moveTo>
                  <a:pt x="945121" y="606652"/>
                </a:moveTo>
                <a:lnTo>
                  <a:pt x="1041304" y="684127"/>
                </a:lnTo>
                <a:lnTo>
                  <a:pt x="1041304" y="927801"/>
                </a:lnTo>
                <a:lnTo>
                  <a:pt x="801891" y="927801"/>
                </a:lnTo>
                <a:lnTo>
                  <a:pt x="801573" y="725151"/>
                </a:lnTo>
                <a:close/>
                <a:moveTo>
                  <a:pt x="424106" y="606652"/>
                </a:moveTo>
                <a:lnTo>
                  <a:pt x="520434" y="684127"/>
                </a:lnTo>
                <a:lnTo>
                  <a:pt x="520434" y="927801"/>
                </a:lnTo>
                <a:lnTo>
                  <a:pt x="280876" y="927801"/>
                </a:lnTo>
                <a:lnTo>
                  <a:pt x="280558" y="725151"/>
                </a:lnTo>
                <a:close/>
                <a:moveTo>
                  <a:pt x="3053264" y="600261"/>
                </a:moveTo>
                <a:lnTo>
                  <a:pt x="3058854" y="604778"/>
                </a:lnTo>
                <a:lnTo>
                  <a:pt x="3058854" y="630668"/>
                </a:lnTo>
                <a:lnTo>
                  <a:pt x="3053264" y="626165"/>
                </a:lnTo>
                <a:close/>
                <a:moveTo>
                  <a:pt x="5264" y="187776"/>
                </a:moveTo>
                <a:lnTo>
                  <a:pt x="5264" y="499161"/>
                </a:lnTo>
                <a:lnTo>
                  <a:pt x="0" y="499161"/>
                </a:lnTo>
                <a:lnTo>
                  <a:pt x="0" y="192123"/>
                </a:lnTo>
                <a:close/>
                <a:moveTo>
                  <a:pt x="2247806" y="82916"/>
                </a:moveTo>
                <a:lnTo>
                  <a:pt x="2344134" y="160390"/>
                </a:lnTo>
                <a:lnTo>
                  <a:pt x="2344134" y="413253"/>
                </a:lnTo>
                <a:lnTo>
                  <a:pt x="2264515" y="479149"/>
                </a:lnTo>
                <a:lnTo>
                  <a:pt x="2104258" y="479149"/>
                </a:lnTo>
                <a:lnTo>
                  <a:pt x="2104258" y="201415"/>
                </a:lnTo>
                <a:close/>
                <a:moveTo>
                  <a:pt x="1205920" y="82916"/>
                </a:moveTo>
                <a:lnTo>
                  <a:pt x="1302103" y="160390"/>
                </a:lnTo>
                <a:lnTo>
                  <a:pt x="1302103" y="413253"/>
                </a:lnTo>
                <a:lnTo>
                  <a:pt x="1222629" y="479149"/>
                </a:lnTo>
                <a:lnTo>
                  <a:pt x="1062227" y="479149"/>
                </a:lnTo>
                <a:lnTo>
                  <a:pt x="1062227" y="201415"/>
                </a:lnTo>
                <a:close/>
                <a:moveTo>
                  <a:pt x="684904" y="82916"/>
                </a:moveTo>
                <a:lnTo>
                  <a:pt x="781232" y="160390"/>
                </a:lnTo>
                <a:lnTo>
                  <a:pt x="781232" y="413253"/>
                </a:lnTo>
                <a:lnTo>
                  <a:pt x="701612" y="479149"/>
                </a:lnTo>
                <a:lnTo>
                  <a:pt x="541356" y="479149"/>
                </a:lnTo>
                <a:lnTo>
                  <a:pt x="541356" y="201415"/>
                </a:lnTo>
                <a:close/>
                <a:moveTo>
                  <a:pt x="163889" y="82916"/>
                </a:moveTo>
                <a:lnTo>
                  <a:pt x="260217" y="160390"/>
                </a:lnTo>
                <a:lnTo>
                  <a:pt x="260217" y="413253"/>
                </a:lnTo>
                <a:lnTo>
                  <a:pt x="180743" y="479149"/>
                </a:lnTo>
                <a:lnTo>
                  <a:pt x="20341" y="479149"/>
                </a:lnTo>
                <a:lnTo>
                  <a:pt x="20341" y="201415"/>
                </a:lnTo>
                <a:close/>
                <a:moveTo>
                  <a:pt x="2768821" y="82915"/>
                </a:moveTo>
                <a:lnTo>
                  <a:pt x="2865149" y="160390"/>
                </a:lnTo>
                <a:lnTo>
                  <a:pt x="2865149" y="413252"/>
                </a:lnTo>
                <a:lnTo>
                  <a:pt x="2785530" y="479148"/>
                </a:lnTo>
                <a:lnTo>
                  <a:pt x="2625273" y="479148"/>
                </a:lnTo>
                <a:lnTo>
                  <a:pt x="2625273" y="201414"/>
                </a:lnTo>
                <a:close/>
                <a:moveTo>
                  <a:pt x="1727226" y="82915"/>
                </a:moveTo>
                <a:lnTo>
                  <a:pt x="1823554" y="160390"/>
                </a:lnTo>
                <a:lnTo>
                  <a:pt x="1823554" y="413252"/>
                </a:lnTo>
                <a:lnTo>
                  <a:pt x="1743498" y="479148"/>
                </a:lnTo>
                <a:lnTo>
                  <a:pt x="1583678" y="479148"/>
                </a:lnTo>
                <a:lnTo>
                  <a:pt x="1583678" y="201414"/>
                </a:lnTo>
                <a:close/>
                <a:moveTo>
                  <a:pt x="2769112" y="57186"/>
                </a:moveTo>
                <a:lnTo>
                  <a:pt x="2604932" y="192122"/>
                </a:lnTo>
                <a:lnTo>
                  <a:pt x="2604932" y="499160"/>
                </a:lnTo>
                <a:lnTo>
                  <a:pt x="2792213" y="499160"/>
                </a:lnTo>
                <a:lnTo>
                  <a:pt x="2885345" y="422687"/>
                </a:lnTo>
                <a:lnTo>
                  <a:pt x="2885345" y="151098"/>
                </a:lnTo>
                <a:close/>
                <a:moveTo>
                  <a:pt x="1727226" y="57186"/>
                </a:moveTo>
                <a:lnTo>
                  <a:pt x="1562901" y="192122"/>
                </a:lnTo>
                <a:lnTo>
                  <a:pt x="1562901" y="499160"/>
                </a:lnTo>
                <a:lnTo>
                  <a:pt x="1750182" y="499160"/>
                </a:lnTo>
                <a:lnTo>
                  <a:pt x="1843459" y="422687"/>
                </a:lnTo>
                <a:lnTo>
                  <a:pt x="1843459" y="151098"/>
                </a:lnTo>
                <a:close/>
                <a:moveTo>
                  <a:pt x="2247661" y="56901"/>
                </a:moveTo>
                <a:lnTo>
                  <a:pt x="2083917" y="192123"/>
                </a:lnTo>
                <a:lnTo>
                  <a:pt x="2083917" y="499161"/>
                </a:lnTo>
                <a:lnTo>
                  <a:pt x="2271198" y="499161"/>
                </a:lnTo>
                <a:lnTo>
                  <a:pt x="2364475" y="422687"/>
                </a:lnTo>
                <a:lnTo>
                  <a:pt x="2364475" y="151099"/>
                </a:lnTo>
                <a:close/>
                <a:moveTo>
                  <a:pt x="1205920" y="56901"/>
                </a:moveTo>
                <a:lnTo>
                  <a:pt x="1041886" y="192123"/>
                </a:lnTo>
                <a:lnTo>
                  <a:pt x="1041886" y="499161"/>
                </a:lnTo>
                <a:lnTo>
                  <a:pt x="1229312" y="499161"/>
                </a:lnTo>
                <a:lnTo>
                  <a:pt x="1322154" y="422687"/>
                </a:lnTo>
                <a:lnTo>
                  <a:pt x="1322154" y="151099"/>
                </a:lnTo>
                <a:close/>
                <a:moveTo>
                  <a:pt x="684759" y="56901"/>
                </a:moveTo>
                <a:lnTo>
                  <a:pt x="521015" y="192123"/>
                </a:lnTo>
                <a:lnTo>
                  <a:pt x="521015" y="499161"/>
                </a:lnTo>
                <a:lnTo>
                  <a:pt x="708296" y="499161"/>
                </a:lnTo>
                <a:lnTo>
                  <a:pt x="801573" y="422687"/>
                </a:lnTo>
                <a:lnTo>
                  <a:pt x="801573" y="151099"/>
                </a:lnTo>
                <a:close/>
                <a:moveTo>
                  <a:pt x="5264" y="0"/>
                </a:moveTo>
                <a:lnTo>
                  <a:pt x="3053264" y="0"/>
                </a:lnTo>
                <a:lnTo>
                  <a:pt x="3053264" y="600261"/>
                </a:lnTo>
                <a:lnTo>
                  <a:pt x="3029330" y="580923"/>
                </a:lnTo>
                <a:lnTo>
                  <a:pt x="2865150" y="715859"/>
                </a:lnTo>
                <a:lnTo>
                  <a:pt x="2865150" y="927801"/>
                </a:lnTo>
                <a:lnTo>
                  <a:pt x="2624547" y="927801"/>
                </a:lnTo>
                <a:lnTo>
                  <a:pt x="2624547" y="674835"/>
                </a:lnTo>
                <a:lnTo>
                  <a:pt x="2508314" y="580923"/>
                </a:lnTo>
                <a:lnTo>
                  <a:pt x="2344134" y="715859"/>
                </a:lnTo>
                <a:lnTo>
                  <a:pt x="2344134" y="927801"/>
                </a:lnTo>
                <a:lnTo>
                  <a:pt x="2103676" y="927801"/>
                </a:lnTo>
                <a:lnTo>
                  <a:pt x="2103676" y="674835"/>
                </a:lnTo>
                <a:lnTo>
                  <a:pt x="1987443" y="580923"/>
                </a:lnTo>
                <a:lnTo>
                  <a:pt x="1823118" y="715859"/>
                </a:lnTo>
                <a:lnTo>
                  <a:pt x="1823118" y="927801"/>
                </a:lnTo>
                <a:lnTo>
                  <a:pt x="1582661" y="927801"/>
                </a:lnTo>
                <a:lnTo>
                  <a:pt x="1582661" y="674835"/>
                </a:lnTo>
                <a:lnTo>
                  <a:pt x="1466428" y="580923"/>
                </a:lnTo>
                <a:lnTo>
                  <a:pt x="1302103" y="715859"/>
                </a:lnTo>
                <a:lnTo>
                  <a:pt x="1302103" y="927801"/>
                </a:lnTo>
                <a:lnTo>
                  <a:pt x="1061645" y="927801"/>
                </a:lnTo>
                <a:lnTo>
                  <a:pt x="1061645" y="674835"/>
                </a:lnTo>
                <a:lnTo>
                  <a:pt x="945411" y="580923"/>
                </a:lnTo>
                <a:lnTo>
                  <a:pt x="781232" y="715859"/>
                </a:lnTo>
                <a:lnTo>
                  <a:pt x="781232" y="927801"/>
                </a:lnTo>
                <a:lnTo>
                  <a:pt x="540775" y="927801"/>
                </a:lnTo>
                <a:lnTo>
                  <a:pt x="540775" y="674835"/>
                </a:lnTo>
                <a:lnTo>
                  <a:pt x="424542" y="580923"/>
                </a:lnTo>
                <a:lnTo>
                  <a:pt x="260217" y="715859"/>
                </a:lnTo>
                <a:lnTo>
                  <a:pt x="260217" y="927801"/>
                </a:lnTo>
                <a:lnTo>
                  <a:pt x="5264" y="927801"/>
                </a:lnTo>
                <a:lnTo>
                  <a:pt x="5264" y="499161"/>
                </a:lnTo>
                <a:lnTo>
                  <a:pt x="187281" y="499161"/>
                </a:lnTo>
                <a:lnTo>
                  <a:pt x="280558" y="422687"/>
                </a:lnTo>
                <a:lnTo>
                  <a:pt x="280558" y="151099"/>
                </a:lnTo>
                <a:lnTo>
                  <a:pt x="163744" y="56901"/>
                </a:lnTo>
                <a:lnTo>
                  <a:pt x="5264" y="187776"/>
                </a:lnTo>
                <a:close/>
              </a:path>
            </a:pathLst>
          </a:custGeom>
          <a:solidFill>
            <a:schemeClr val="accent2"/>
          </a:solidFill>
          <a:ln w="13668" cap="flat">
            <a:noFill/>
            <a:prstDash val="solid"/>
            <a:miter/>
          </a:ln>
        </p:spPr>
        <p:txBody>
          <a:bodyPr wrap="square" rtlCol="0" anchor="ctr">
            <a:noAutofit/>
          </a:bodyPr>
          <a:lstStyle/>
          <a:p>
            <a:endParaRPr lang="fi-FI"/>
          </a:p>
        </p:txBody>
      </p:sp>
      <p:sp>
        <p:nvSpPr>
          <p:cNvPr id="29" name="Suorakulmio 28">
            <a:extLst>
              <a:ext uri="{FF2B5EF4-FFF2-40B4-BE49-F238E27FC236}">
                <a16:creationId xmlns:a16="http://schemas.microsoft.com/office/drawing/2014/main" id="{42D56245-2BA4-4BA8-9080-D9E6949E151A}"/>
              </a:ext>
            </a:extLst>
          </p:cNvPr>
          <p:cNvSpPr/>
          <p:nvPr/>
        </p:nvSpPr>
        <p:spPr bwMode="hidden">
          <a:xfrm>
            <a:off x="9146454" y="5930198"/>
            <a:ext cx="3060000" cy="927802"/>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Päivämäärän paikkamerkki 2">
            <a:extLst>
              <a:ext uri="{FF2B5EF4-FFF2-40B4-BE49-F238E27FC236}">
                <a16:creationId xmlns:a16="http://schemas.microsoft.com/office/drawing/2014/main" id="{F5B65B6B-B873-4044-B697-B6E3454C030D}"/>
              </a:ext>
            </a:extLst>
          </p:cNvPr>
          <p:cNvSpPr>
            <a:spLocks noGrp="1"/>
          </p:cNvSpPr>
          <p:nvPr>
            <p:ph type="dt" sz="half" idx="10"/>
          </p:nvPr>
        </p:nvSpPr>
        <p:spPr/>
        <p:txBody>
          <a:bodyPr/>
          <a:lstStyle>
            <a:lvl1pPr>
              <a:defRPr>
                <a:noFill/>
              </a:defRPr>
            </a:lvl1pPr>
          </a:lstStyle>
          <a:p>
            <a:fld id="{B7B201BB-C346-4382-82BF-C18187FE325D}" type="datetime1">
              <a:rPr lang="fi-FI" smtClean="0"/>
              <a:t>5.12.2024</a:t>
            </a:fld>
            <a:endParaRPr lang="fi-FI"/>
          </a:p>
        </p:txBody>
      </p:sp>
      <p:sp>
        <p:nvSpPr>
          <p:cNvPr id="34" name="Tekstiruutu 33">
            <a:extLst>
              <a:ext uri="{FF2B5EF4-FFF2-40B4-BE49-F238E27FC236}">
                <a16:creationId xmlns:a16="http://schemas.microsoft.com/office/drawing/2014/main" id="{1F6EAF03-9286-4B3A-B274-19E0BE549069}"/>
              </a:ext>
            </a:extLst>
          </p:cNvPr>
          <p:cNvSpPr txBox="1"/>
          <p:nvPr/>
        </p:nvSpPr>
        <p:spPr bwMode="white">
          <a:xfrm>
            <a:off x="0" y="5929200"/>
            <a:ext cx="6120000" cy="928800"/>
          </a:xfrm>
          <a:prstGeom prst="rect">
            <a:avLst/>
          </a:prstGeom>
          <a:solidFill>
            <a:schemeClr val="bg1"/>
          </a:solidFill>
        </p:spPr>
        <p:txBody>
          <a:bodyPr wrap="square" rtlCol="0" anchor="ctr">
            <a:noAutofit/>
          </a:bodyPr>
          <a:lstStyle/>
          <a:p>
            <a:pPr algn="ctr"/>
            <a:r>
              <a:rPr lang="fi-FI" sz="2800" spc="300" baseline="0">
                <a:solidFill>
                  <a:srgbClr val="003479"/>
                </a:solidFill>
              </a:rPr>
              <a:t>dvv.fi</a:t>
            </a:r>
          </a:p>
        </p:txBody>
      </p:sp>
      <p:sp>
        <p:nvSpPr>
          <p:cNvPr id="4" name="Alatunnisteen paikkamerkki 3">
            <a:extLst>
              <a:ext uri="{FF2B5EF4-FFF2-40B4-BE49-F238E27FC236}">
                <a16:creationId xmlns:a16="http://schemas.microsoft.com/office/drawing/2014/main" id="{2C9AB2CB-A76C-46BA-BEC2-2F71E558BAD2}"/>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5" name="Dian numeron paikkamerkki 4">
            <a:extLst>
              <a:ext uri="{FF2B5EF4-FFF2-40B4-BE49-F238E27FC236}">
                <a16:creationId xmlns:a16="http://schemas.microsoft.com/office/drawing/2014/main" id="{C97A2FB5-9A41-422B-9CB8-63068D8F009A}"/>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24635149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Aloitus/Lopetus 2">
    <p:spTree>
      <p:nvGrpSpPr>
        <p:cNvPr id="1" name=""/>
        <p:cNvGrpSpPr/>
        <p:nvPr/>
      </p:nvGrpSpPr>
      <p:grpSpPr>
        <a:xfrm>
          <a:off x="0" y="0"/>
          <a:ext cx="0" cy="0"/>
          <a:chOff x="0" y="0"/>
          <a:chExt cx="0" cy="0"/>
        </a:xfrm>
      </p:grpSpPr>
      <p:sp>
        <p:nvSpPr>
          <p:cNvPr id="12" name="Vapaamuotoinen: Muoto 11">
            <a:extLst>
              <a:ext uri="{FF2B5EF4-FFF2-40B4-BE49-F238E27FC236}">
                <a16:creationId xmlns:a16="http://schemas.microsoft.com/office/drawing/2014/main" id="{FA43DC77-9C6F-421F-BC8B-2D4CD58983BE}"/>
              </a:ext>
            </a:extLst>
          </p:cNvPr>
          <p:cNvSpPr/>
          <p:nvPr/>
        </p:nvSpPr>
        <p:spPr bwMode="hidden">
          <a:xfrm>
            <a:off x="6087620" y="5930582"/>
            <a:ext cx="3058854" cy="929568"/>
          </a:xfrm>
          <a:custGeom>
            <a:avLst/>
            <a:gdLst>
              <a:gd name="connsiteX0" fmla="*/ 2865150 w 3058854"/>
              <a:gd name="connsiteY0" fmla="*/ 927801 h 929568"/>
              <a:gd name="connsiteX1" fmla="*/ 2885770 w 3058854"/>
              <a:gd name="connsiteY1" fmla="*/ 927801 h 929568"/>
              <a:gd name="connsiteX2" fmla="*/ 2885774 w 3058854"/>
              <a:gd name="connsiteY2" fmla="*/ 929568 h 929568"/>
              <a:gd name="connsiteX3" fmla="*/ 2865150 w 3058854"/>
              <a:gd name="connsiteY3" fmla="*/ 929568 h 929568"/>
              <a:gd name="connsiteX4" fmla="*/ 2604206 w 3058854"/>
              <a:gd name="connsiteY4" fmla="*/ 927801 h 929568"/>
              <a:gd name="connsiteX5" fmla="*/ 2624547 w 3058854"/>
              <a:gd name="connsiteY5" fmla="*/ 927801 h 929568"/>
              <a:gd name="connsiteX6" fmla="*/ 2624547 w 3058854"/>
              <a:gd name="connsiteY6" fmla="*/ 929568 h 929568"/>
              <a:gd name="connsiteX7" fmla="*/ 2604206 w 3058854"/>
              <a:gd name="connsiteY7" fmla="*/ 929568 h 929568"/>
              <a:gd name="connsiteX8" fmla="*/ 2344134 w 3058854"/>
              <a:gd name="connsiteY8" fmla="*/ 927801 h 929568"/>
              <a:gd name="connsiteX9" fmla="*/ 2364793 w 3058854"/>
              <a:gd name="connsiteY9" fmla="*/ 927801 h 929568"/>
              <a:gd name="connsiteX10" fmla="*/ 2364796 w 3058854"/>
              <a:gd name="connsiteY10" fmla="*/ 929568 h 929568"/>
              <a:gd name="connsiteX11" fmla="*/ 2344134 w 3058854"/>
              <a:gd name="connsiteY11" fmla="*/ 929568 h 929568"/>
              <a:gd name="connsiteX12" fmla="*/ 2083335 w 3058854"/>
              <a:gd name="connsiteY12" fmla="*/ 927801 h 929568"/>
              <a:gd name="connsiteX13" fmla="*/ 2103676 w 3058854"/>
              <a:gd name="connsiteY13" fmla="*/ 927801 h 929568"/>
              <a:gd name="connsiteX14" fmla="*/ 2103676 w 3058854"/>
              <a:gd name="connsiteY14" fmla="*/ 929568 h 929568"/>
              <a:gd name="connsiteX15" fmla="*/ 2083335 w 3058854"/>
              <a:gd name="connsiteY15" fmla="*/ 929568 h 929568"/>
              <a:gd name="connsiteX16" fmla="*/ 1823118 w 3058854"/>
              <a:gd name="connsiteY16" fmla="*/ 927801 h 929568"/>
              <a:gd name="connsiteX17" fmla="*/ 1843777 w 3058854"/>
              <a:gd name="connsiteY17" fmla="*/ 927801 h 929568"/>
              <a:gd name="connsiteX18" fmla="*/ 1843780 w 3058854"/>
              <a:gd name="connsiteY18" fmla="*/ 929568 h 929568"/>
              <a:gd name="connsiteX19" fmla="*/ 1823118 w 3058854"/>
              <a:gd name="connsiteY19" fmla="*/ 929568 h 929568"/>
              <a:gd name="connsiteX20" fmla="*/ 1562030 w 3058854"/>
              <a:gd name="connsiteY20" fmla="*/ 927801 h 929568"/>
              <a:gd name="connsiteX21" fmla="*/ 1582661 w 3058854"/>
              <a:gd name="connsiteY21" fmla="*/ 927801 h 929568"/>
              <a:gd name="connsiteX22" fmla="*/ 1582661 w 3058854"/>
              <a:gd name="connsiteY22" fmla="*/ 929568 h 929568"/>
              <a:gd name="connsiteX23" fmla="*/ 1562030 w 3058854"/>
              <a:gd name="connsiteY23" fmla="*/ 929568 h 929568"/>
              <a:gd name="connsiteX24" fmla="*/ 1302103 w 3058854"/>
              <a:gd name="connsiteY24" fmla="*/ 927801 h 929568"/>
              <a:gd name="connsiteX25" fmla="*/ 1322153 w 3058854"/>
              <a:gd name="connsiteY25" fmla="*/ 927801 h 929568"/>
              <a:gd name="connsiteX26" fmla="*/ 1322153 w 3058854"/>
              <a:gd name="connsiteY26" fmla="*/ 929568 h 929568"/>
              <a:gd name="connsiteX27" fmla="*/ 1302103 w 3058854"/>
              <a:gd name="connsiteY27" fmla="*/ 929568 h 929568"/>
              <a:gd name="connsiteX28" fmla="*/ 1041304 w 3058854"/>
              <a:gd name="connsiteY28" fmla="*/ 927801 h 929568"/>
              <a:gd name="connsiteX29" fmla="*/ 1061645 w 3058854"/>
              <a:gd name="connsiteY29" fmla="*/ 927801 h 929568"/>
              <a:gd name="connsiteX30" fmla="*/ 1061645 w 3058854"/>
              <a:gd name="connsiteY30" fmla="*/ 929568 h 929568"/>
              <a:gd name="connsiteX31" fmla="*/ 1041304 w 3058854"/>
              <a:gd name="connsiteY31" fmla="*/ 929568 h 929568"/>
              <a:gd name="connsiteX32" fmla="*/ 781232 w 3058854"/>
              <a:gd name="connsiteY32" fmla="*/ 927801 h 929568"/>
              <a:gd name="connsiteX33" fmla="*/ 801891 w 3058854"/>
              <a:gd name="connsiteY33" fmla="*/ 927801 h 929568"/>
              <a:gd name="connsiteX34" fmla="*/ 801894 w 3058854"/>
              <a:gd name="connsiteY34" fmla="*/ 929568 h 929568"/>
              <a:gd name="connsiteX35" fmla="*/ 781232 w 3058854"/>
              <a:gd name="connsiteY35" fmla="*/ 929568 h 929568"/>
              <a:gd name="connsiteX36" fmla="*/ 520434 w 3058854"/>
              <a:gd name="connsiteY36" fmla="*/ 927801 h 929568"/>
              <a:gd name="connsiteX37" fmla="*/ 540775 w 3058854"/>
              <a:gd name="connsiteY37" fmla="*/ 927801 h 929568"/>
              <a:gd name="connsiteX38" fmla="*/ 540775 w 3058854"/>
              <a:gd name="connsiteY38" fmla="*/ 929568 h 929568"/>
              <a:gd name="connsiteX39" fmla="*/ 520434 w 3058854"/>
              <a:gd name="connsiteY39" fmla="*/ 929568 h 929568"/>
              <a:gd name="connsiteX40" fmla="*/ 260217 w 3058854"/>
              <a:gd name="connsiteY40" fmla="*/ 927801 h 929568"/>
              <a:gd name="connsiteX41" fmla="*/ 280876 w 3058854"/>
              <a:gd name="connsiteY41" fmla="*/ 927801 h 929568"/>
              <a:gd name="connsiteX42" fmla="*/ 280879 w 3058854"/>
              <a:gd name="connsiteY42" fmla="*/ 929568 h 929568"/>
              <a:gd name="connsiteX43" fmla="*/ 260217 w 3058854"/>
              <a:gd name="connsiteY43" fmla="*/ 929568 h 929568"/>
              <a:gd name="connsiteX44" fmla="*/ 3029039 w 3058854"/>
              <a:gd name="connsiteY44" fmla="*/ 606652 h 929568"/>
              <a:gd name="connsiteX45" fmla="*/ 3053264 w 3058854"/>
              <a:gd name="connsiteY45" fmla="*/ 626165 h 929568"/>
              <a:gd name="connsiteX46" fmla="*/ 3053264 w 3058854"/>
              <a:gd name="connsiteY46" fmla="*/ 927801 h 929568"/>
              <a:gd name="connsiteX47" fmla="*/ 2885770 w 3058854"/>
              <a:gd name="connsiteY47" fmla="*/ 927801 h 929568"/>
              <a:gd name="connsiteX48" fmla="*/ 2885346 w 3058854"/>
              <a:gd name="connsiteY48" fmla="*/ 725151 h 929568"/>
              <a:gd name="connsiteX49" fmla="*/ 2508023 w 3058854"/>
              <a:gd name="connsiteY49" fmla="*/ 606652 h 929568"/>
              <a:gd name="connsiteX50" fmla="*/ 2604206 w 3058854"/>
              <a:gd name="connsiteY50" fmla="*/ 684127 h 929568"/>
              <a:gd name="connsiteX51" fmla="*/ 2604206 w 3058854"/>
              <a:gd name="connsiteY51" fmla="*/ 927801 h 929568"/>
              <a:gd name="connsiteX52" fmla="*/ 2364793 w 3058854"/>
              <a:gd name="connsiteY52" fmla="*/ 927801 h 929568"/>
              <a:gd name="connsiteX53" fmla="*/ 2364475 w 3058854"/>
              <a:gd name="connsiteY53" fmla="*/ 725151 h 929568"/>
              <a:gd name="connsiteX54" fmla="*/ 1987007 w 3058854"/>
              <a:gd name="connsiteY54" fmla="*/ 606652 h 929568"/>
              <a:gd name="connsiteX55" fmla="*/ 2083335 w 3058854"/>
              <a:gd name="connsiteY55" fmla="*/ 684127 h 929568"/>
              <a:gd name="connsiteX56" fmla="*/ 2083335 w 3058854"/>
              <a:gd name="connsiteY56" fmla="*/ 927801 h 929568"/>
              <a:gd name="connsiteX57" fmla="*/ 1843777 w 3058854"/>
              <a:gd name="connsiteY57" fmla="*/ 927801 h 929568"/>
              <a:gd name="connsiteX58" fmla="*/ 1843459 w 3058854"/>
              <a:gd name="connsiteY58" fmla="*/ 725151 h 929568"/>
              <a:gd name="connsiteX59" fmla="*/ 1465701 w 3058854"/>
              <a:gd name="connsiteY59" fmla="*/ 606652 h 929568"/>
              <a:gd name="connsiteX60" fmla="*/ 1562030 w 3058854"/>
              <a:gd name="connsiteY60" fmla="*/ 684127 h 929568"/>
              <a:gd name="connsiteX61" fmla="*/ 1562030 w 3058854"/>
              <a:gd name="connsiteY61" fmla="*/ 927801 h 929568"/>
              <a:gd name="connsiteX62" fmla="*/ 1322153 w 3058854"/>
              <a:gd name="connsiteY62" fmla="*/ 927801 h 929568"/>
              <a:gd name="connsiteX63" fmla="*/ 1322153 w 3058854"/>
              <a:gd name="connsiteY63" fmla="*/ 725151 h 929568"/>
              <a:gd name="connsiteX64" fmla="*/ 945121 w 3058854"/>
              <a:gd name="connsiteY64" fmla="*/ 606652 h 929568"/>
              <a:gd name="connsiteX65" fmla="*/ 1041304 w 3058854"/>
              <a:gd name="connsiteY65" fmla="*/ 684127 h 929568"/>
              <a:gd name="connsiteX66" fmla="*/ 1041304 w 3058854"/>
              <a:gd name="connsiteY66" fmla="*/ 927801 h 929568"/>
              <a:gd name="connsiteX67" fmla="*/ 801891 w 3058854"/>
              <a:gd name="connsiteY67" fmla="*/ 927801 h 929568"/>
              <a:gd name="connsiteX68" fmla="*/ 801573 w 3058854"/>
              <a:gd name="connsiteY68" fmla="*/ 725151 h 929568"/>
              <a:gd name="connsiteX69" fmla="*/ 424106 w 3058854"/>
              <a:gd name="connsiteY69" fmla="*/ 606652 h 929568"/>
              <a:gd name="connsiteX70" fmla="*/ 520434 w 3058854"/>
              <a:gd name="connsiteY70" fmla="*/ 684127 h 929568"/>
              <a:gd name="connsiteX71" fmla="*/ 520434 w 3058854"/>
              <a:gd name="connsiteY71" fmla="*/ 927801 h 929568"/>
              <a:gd name="connsiteX72" fmla="*/ 280876 w 3058854"/>
              <a:gd name="connsiteY72" fmla="*/ 927801 h 929568"/>
              <a:gd name="connsiteX73" fmla="*/ 280558 w 3058854"/>
              <a:gd name="connsiteY73" fmla="*/ 725151 h 929568"/>
              <a:gd name="connsiteX74" fmla="*/ 3053264 w 3058854"/>
              <a:gd name="connsiteY74" fmla="*/ 600261 h 929568"/>
              <a:gd name="connsiteX75" fmla="*/ 3058854 w 3058854"/>
              <a:gd name="connsiteY75" fmla="*/ 604778 h 929568"/>
              <a:gd name="connsiteX76" fmla="*/ 3058854 w 3058854"/>
              <a:gd name="connsiteY76" fmla="*/ 630668 h 929568"/>
              <a:gd name="connsiteX77" fmla="*/ 3053264 w 3058854"/>
              <a:gd name="connsiteY77" fmla="*/ 626165 h 929568"/>
              <a:gd name="connsiteX78" fmla="*/ 5264 w 3058854"/>
              <a:gd name="connsiteY78" fmla="*/ 187776 h 929568"/>
              <a:gd name="connsiteX79" fmla="*/ 5264 w 3058854"/>
              <a:gd name="connsiteY79" fmla="*/ 499161 h 929568"/>
              <a:gd name="connsiteX80" fmla="*/ 0 w 3058854"/>
              <a:gd name="connsiteY80" fmla="*/ 499161 h 929568"/>
              <a:gd name="connsiteX81" fmla="*/ 0 w 3058854"/>
              <a:gd name="connsiteY81" fmla="*/ 192123 h 929568"/>
              <a:gd name="connsiteX82" fmla="*/ 2247806 w 3058854"/>
              <a:gd name="connsiteY82" fmla="*/ 82916 h 929568"/>
              <a:gd name="connsiteX83" fmla="*/ 2344134 w 3058854"/>
              <a:gd name="connsiteY83" fmla="*/ 160390 h 929568"/>
              <a:gd name="connsiteX84" fmla="*/ 2344134 w 3058854"/>
              <a:gd name="connsiteY84" fmla="*/ 413253 h 929568"/>
              <a:gd name="connsiteX85" fmla="*/ 2264515 w 3058854"/>
              <a:gd name="connsiteY85" fmla="*/ 479149 h 929568"/>
              <a:gd name="connsiteX86" fmla="*/ 2104258 w 3058854"/>
              <a:gd name="connsiteY86" fmla="*/ 479149 h 929568"/>
              <a:gd name="connsiteX87" fmla="*/ 2104258 w 3058854"/>
              <a:gd name="connsiteY87" fmla="*/ 201415 h 929568"/>
              <a:gd name="connsiteX88" fmla="*/ 1205920 w 3058854"/>
              <a:gd name="connsiteY88" fmla="*/ 82916 h 929568"/>
              <a:gd name="connsiteX89" fmla="*/ 1302103 w 3058854"/>
              <a:gd name="connsiteY89" fmla="*/ 160390 h 929568"/>
              <a:gd name="connsiteX90" fmla="*/ 1302103 w 3058854"/>
              <a:gd name="connsiteY90" fmla="*/ 413253 h 929568"/>
              <a:gd name="connsiteX91" fmla="*/ 1222629 w 3058854"/>
              <a:gd name="connsiteY91" fmla="*/ 479149 h 929568"/>
              <a:gd name="connsiteX92" fmla="*/ 1062227 w 3058854"/>
              <a:gd name="connsiteY92" fmla="*/ 479149 h 929568"/>
              <a:gd name="connsiteX93" fmla="*/ 1062227 w 3058854"/>
              <a:gd name="connsiteY93" fmla="*/ 201415 h 929568"/>
              <a:gd name="connsiteX94" fmla="*/ 684904 w 3058854"/>
              <a:gd name="connsiteY94" fmla="*/ 82916 h 929568"/>
              <a:gd name="connsiteX95" fmla="*/ 781232 w 3058854"/>
              <a:gd name="connsiteY95" fmla="*/ 160390 h 929568"/>
              <a:gd name="connsiteX96" fmla="*/ 781232 w 3058854"/>
              <a:gd name="connsiteY96" fmla="*/ 413253 h 929568"/>
              <a:gd name="connsiteX97" fmla="*/ 701612 w 3058854"/>
              <a:gd name="connsiteY97" fmla="*/ 479149 h 929568"/>
              <a:gd name="connsiteX98" fmla="*/ 541356 w 3058854"/>
              <a:gd name="connsiteY98" fmla="*/ 479149 h 929568"/>
              <a:gd name="connsiteX99" fmla="*/ 541356 w 3058854"/>
              <a:gd name="connsiteY99" fmla="*/ 201415 h 929568"/>
              <a:gd name="connsiteX100" fmla="*/ 163889 w 3058854"/>
              <a:gd name="connsiteY100" fmla="*/ 82916 h 929568"/>
              <a:gd name="connsiteX101" fmla="*/ 260217 w 3058854"/>
              <a:gd name="connsiteY101" fmla="*/ 160390 h 929568"/>
              <a:gd name="connsiteX102" fmla="*/ 260217 w 3058854"/>
              <a:gd name="connsiteY102" fmla="*/ 413253 h 929568"/>
              <a:gd name="connsiteX103" fmla="*/ 180743 w 3058854"/>
              <a:gd name="connsiteY103" fmla="*/ 479149 h 929568"/>
              <a:gd name="connsiteX104" fmla="*/ 20341 w 3058854"/>
              <a:gd name="connsiteY104" fmla="*/ 479149 h 929568"/>
              <a:gd name="connsiteX105" fmla="*/ 20341 w 3058854"/>
              <a:gd name="connsiteY105" fmla="*/ 201415 h 929568"/>
              <a:gd name="connsiteX106" fmla="*/ 2768821 w 3058854"/>
              <a:gd name="connsiteY106" fmla="*/ 82915 h 929568"/>
              <a:gd name="connsiteX107" fmla="*/ 2865149 w 3058854"/>
              <a:gd name="connsiteY107" fmla="*/ 160390 h 929568"/>
              <a:gd name="connsiteX108" fmla="*/ 2865149 w 3058854"/>
              <a:gd name="connsiteY108" fmla="*/ 413252 h 929568"/>
              <a:gd name="connsiteX109" fmla="*/ 2785530 w 3058854"/>
              <a:gd name="connsiteY109" fmla="*/ 479148 h 929568"/>
              <a:gd name="connsiteX110" fmla="*/ 2625273 w 3058854"/>
              <a:gd name="connsiteY110" fmla="*/ 479148 h 929568"/>
              <a:gd name="connsiteX111" fmla="*/ 2625273 w 3058854"/>
              <a:gd name="connsiteY111" fmla="*/ 201414 h 929568"/>
              <a:gd name="connsiteX112" fmla="*/ 1727226 w 3058854"/>
              <a:gd name="connsiteY112" fmla="*/ 82915 h 929568"/>
              <a:gd name="connsiteX113" fmla="*/ 1823554 w 3058854"/>
              <a:gd name="connsiteY113" fmla="*/ 160390 h 929568"/>
              <a:gd name="connsiteX114" fmla="*/ 1823554 w 3058854"/>
              <a:gd name="connsiteY114" fmla="*/ 413252 h 929568"/>
              <a:gd name="connsiteX115" fmla="*/ 1743498 w 3058854"/>
              <a:gd name="connsiteY115" fmla="*/ 479148 h 929568"/>
              <a:gd name="connsiteX116" fmla="*/ 1583678 w 3058854"/>
              <a:gd name="connsiteY116" fmla="*/ 479148 h 929568"/>
              <a:gd name="connsiteX117" fmla="*/ 1583678 w 3058854"/>
              <a:gd name="connsiteY117" fmla="*/ 201414 h 929568"/>
              <a:gd name="connsiteX118" fmla="*/ 2769112 w 3058854"/>
              <a:gd name="connsiteY118" fmla="*/ 57186 h 929568"/>
              <a:gd name="connsiteX119" fmla="*/ 2604932 w 3058854"/>
              <a:gd name="connsiteY119" fmla="*/ 192122 h 929568"/>
              <a:gd name="connsiteX120" fmla="*/ 2604932 w 3058854"/>
              <a:gd name="connsiteY120" fmla="*/ 499160 h 929568"/>
              <a:gd name="connsiteX121" fmla="*/ 2792213 w 3058854"/>
              <a:gd name="connsiteY121" fmla="*/ 499160 h 929568"/>
              <a:gd name="connsiteX122" fmla="*/ 2885345 w 3058854"/>
              <a:gd name="connsiteY122" fmla="*/ 422687 h 929568"/>
              <a:gd name="connsiteX123" fmla="*/ 2885345 w 3058854"/>
              <a:gd name="connsiteY123" fmla="*/ 151098 h 929568"/>
              <a:gd name="connsiteX124" fmla="*/ 1727226 w 3058854"/>
              <a:gd name="connsiteY124" fmla="*/ 57186 h 929568"/>
              <a:gd name="connsiteX125" fmla="*/ 1562901 w 3058854"/>
              <a:gd name="connsiteY125" fmla="*/ 192122 h 929568"/>
              <a:gd name="connsiteX126" fmla="*/ 1562901 w 3058854"/>
              <a:gd name="connsiteY126" fmla="*/ 499160 h 929568"/>
              <a:gd name="connsiteX127" fmla="*/ 1750182 w 3058854"/>
              <a:gd name="connsiteY127" fmla="*/ 499160 h 929568"/>
              <a:gd name="connsiteX128" fmla="*/ 1843459 w 3058854"/>
              <a:gd name="connsiteY128" fmla="*/ 422687 h 929568"/>
              <a:gd name="connsiteX129" fmla="*/ 1843459 w 3058854"/>
              <a:gd name="connsiteY129" fmla="*/ 151098 h 929568"/>
              <a:gd name="connsiteX130" fmla="*/ 2247661 w 3058854"/>
              <a:gd name="connsiteY130" fmla="*/ 56901 h 929568"/>
              <a:gd name="connsiteX131" fmla="*/ 2083917 w 3058854"/>
              <a:gd name="connsiteY131" fmla="*/ 192123 h 929568"/>
              <a:gd name="connsiteX132" fmla="*/ 2083917 w 3058854"/>
              <a:gd name="connsiteY132" fmla="*/ 499161 h 929568"/>
              <a:gd name="connsiteX133" fmla="*/ 2271198 w 3058854"/>
              <a:gd name="connsiteY133" fmla="*/ 499161 h 929568"/>
              <a:gd name="connsiteX134" fmla="*/ 2364475 w 3058854"/>
              <a:gd name="connsiteY134" fmla="*/ 422687 h 929568"/>
              <a:gd name="connsiteX135" fmla="*/ 2364475 w 3058854"/>
              <a:gd name="connsiteY135" fmla="*/ 151099 h 929568"/>
              <a:gd name="connsiteX136" fmla="*/ 1205920 w 3058854"/>
              <a:gd name="connsiteY136" fmla="*/ 56901 h 929568"/>
              <a:gd name="connsiteX137" fmla="*/ 1041886 w 3058854"/>
              <a:gd name="connsiteY137" fmla="*/ 192123 h 929568"/>
              <a:gd name="connsiteX138" fmla="*/ 1041886 w 3058854"/>
              <a:gd name="connsiteY138" fmla="*/ 499161 h 929568"/>
              <a:gd name="connsiteX139" fmla="*/ 1229312 w 3058854"/>
              <a:gd name="connsiteY139" fmla="*/ 499161 h 929568"/>
              <a:gd name="connsiteX140" fmla="*/ 1322154 w 3058854"/>
              <a:gd name="connsiteY140" fmla="*/ 422687 h 929568"/>
              <a:gd name="connsiteX141" fmla="*/ 1322154 w 3058854"/>
              <a:gd name="connsiteY141" fmla="*/ 151099 h 929568"/>
              <a:gd name="connsiteX142" fmla="*/ 684759 w 3058854"/>
              <a:gd name="connsiteY142" fmla="*/ 56901 h 929568"/>
              <a:gd name="connsiteX143" fmla="*/ 521015 w 3058854"/>
              <a:gd name="connsiteY143" fmla="*/ 192123 h 929568"/>
              <a:gd name="connsiteX144" fmla="*/ 521015 w 3058854"/>
              <a:gd name="connsiteY144" fmla="*/ 499161 h 929568"/>
              <a:gd name="connsiteX145" fmla="*/ 708296 w 3058854"/>
              <a:gd name="connsiteY145" fmla="*/ 499161 h 929568"/>
              <a:gd name="connsiteX146" fmla="*/ 801573 w 3058854"/>
              <a:gd name="connsiteY146" fmla="*/ 422687 h 929568"/>
              <a:gd name="connsiteX147" fmla="*/ 801573 w 3058854"/>
              <a:gd name="connsiteY147" fmla="*/ 151099 h 929568"/>
              <a:gd name="connsiteX148" fmla="*/ 5264 w 3058854"/>
              <a:gd name="connsiteY148" fmla="*/ 0 h 929568"/>
              <a:gd name="connsiteX149" fmla="*/ 3053264 w 3058854"/>
              <a:gd name="connsiteY149" fmla="*/ 0 h 929568"/>
              <a:gd name="connsiteX150" fmla="*/ 3053264 w 3058854"/>
              <a:gd name="connsiteY150" fmla="*/ 600261 h 929568"/>
              <a:gd name="connsiteX151" fmla="*/ 3029330 w 3058854"/>
              <a:gd name="connsiteY151" fmla="*/ 580923 h 929568"/>
              <a:gd name="connsiteX152" fmla="*/ 2865150 w 3058854"/>
              <a:gd name="connsiteY152" fmla="*/ 715859 h 929568"/>
              <a:gd name="connsiteX153" fmla="*/ 2865150 w 3058854"/>
              <a:gd name="connsiteY153" fmla="*/ 927801 h 929568"/>
              <a:gd name="connsiteX154" fmla="*/ 2624547 w 3058854"/>
              <a:gd name="connsiteY154" fmla="*/ 927801 h 929568"/>
              <a:gd name="connsiteX155" fmla="*/ 2624547 w 3058854"/>
              <a:gd name="connsiteY155" fmla="*/ 674835 h 929568"/>
              <a:gd name="connsiteX156" fmla="*/ 2508314 w 3058854"/>
              <a:gd name="connsiteY156" fmla="*/ 580923 h 929568"/>
              <a:gd name="connsiteX157" fmla="*/ 2344134 w 3058854"/>
              <a:gd name="connsiteY157" fmla="*/ 715859 h 929568"/>
              <a:gd name="connsiteX158" fmla="*/ 2344134 w 3058854"/>
              <a:gd name="connsiteY158" fmla="*/ 927801 h 929568"/>
              <a:gd name="connsiteX159" fmla="*/ 2103676 w 3058854"/>
              <a:gd name="connsiteY159" fmla="*/ 927801 h 929568"/>
              <a:gd name="connsiteX160" fmla="*/ 2103676 w 3058854"/>
              <a:gd name="connsiteY160" fmla="*/ 674835 h 929568"/>
              <a:gd name="connsiteX161" fmla="*/ 1987443 w 3058854"/>
              <a:gd name="connsiteY161" fmla="*/ 580923 h 929568"/>
              <a:gd name="connsiteX162" fmla="*/ 1823118 w 3058854"/>
              <a:gd name="connsiteY162" fmla="*/ 715859 h 929568"/>
              <a:gd name="connsiteX163" fmla="*/ 1823118 w 3058854"/>
              <a:gd name="connsiteY163" fmla="*/ 927801 h 929568"/>
              <a:gd name="connsiteX164" fmla="*/ 1582661 w 3058854"/>
              <a:gd name="connsiteY164" fmla="*/ 927801 h 929568"/>
              <a:gd name="connsiteX165" fmla="*/ 1582661 w 3058854"/>
              <a:gd name="connsiteY165" fmla="*/ 674835 h 929568"/>
              <a:gd name="connsiteX166" fmla="*/ 1466428 w 3058854"/>
              <a:gd name="connsiteY166" fmla="*/ 580923 h 929568"/>
              <a:gd name="connsiteX167" fmla="*/ 1302103 w 3058854"/>
              <a:gd name="connsiteY167" fmla="*/ 715859 h 929568"/>
              <a:gd name="connsiteX168" fmla="*/ 1302103 w 3058854"/>
              <a:gd name="connsiteY168" fmla="*/ 927801 h 929568"/>
              <a:gd name="connsiteX169" fmla="*/ 1061645 w 3058854"/>
              <a:gd name="connsiteY169" fmla="*/ 927801 h 929568"/>
              <a:gd name="connsiteX170" fmla="*/ 1061645 w 3058854"/>
              <a:gd name="connsiteY170" fmla="*/ 674835 h 929568"/>
              <a:gd name="connsiteX171" fmla="*/ 945411 w 3058854"/>
              <a:gd name="connsiteY171" fmla="*/ 580923 h 929568"/>
              <a:gd name="connsiteX172" fmla="*/ 781232 w 3058854"/>
              <a:gd name="connsiteY172" fmla="*/ 715859 h 929568"/>
              <a:gd name="connsiteX173" fmla="*/ 781232 w 3058854"/>
              <a:gd name="connsiteY173" fmla="*/ 927801 h 929568"/>
              <a:gd name="connsiteX174" fmla="*/ 540775 w 3058854"/>
              <a:gd name="connsiteY174" fmla="*/ 927801 h 929568"/>
              <a:gd name="connsiteX175" fmla="*/ 540775 w 3058854"/>
              <a:gd name="connsiteY175" fmla="*/ 674835 h 929568"/>
              <a:gd name="connsiteX176" fmla="*/ 424542 w 3058854"/>
              <a:gd name="connsiteY176" fmla="*/ 580923 h 929568"/>
              <a:gd name="connsiteX177" fmla="*/ 260217 w 3058854"/>
              <a:gd name="connsiteY177" fmla="*/ 715859 h 929568"/>
              <a:gd name="connsiteX178" fmla="*/ 260217 w 3058854"/>
              <a:gd name="connsiteY178" fmla="*/ 927801 h 929568"/>
              <a:gd name="connsiteX179" fmla="*/ 5264 w 3058854"/>
              <a:gd name="connsiteY179" fmla="*/ 927801 h 929568"/>
              <a:gd name="connsiteX180" fmla="*/ 5264 w 3058854"/>
              <a:gd name="connsiteY180" fmla="*/ 499161 h 929568"/>
              <a:gd name="connsiteX181" fmla="*/ 187281 w 3058854"/>
              <a:gd name="connsiteY181" fmla="*/ 499161 h 929568"/>
              <a:gd name="connsiteX182" fmla="*/ 280558 w 3058854"/>
              <a:gd name="connsiteY182" fmla="*/ 422687 h 929568"/>
              <a:gd name="connsiteX183" fmla="*/ 280558 w 3058854"/>
              <a:gd name="connsiteY183" fmla="*/ 151099 h 929568"/>
              <a:gd name="connsiteX184" fmla="*/ 163744 w 3058854"/>
              <a:gd name="connsiteY184" fmla="*/ 56901 h 929568"/>
              <a:gd name="connsiteX185" fmla="*/ 5264 w 3058854"/>
              <a:gd name="connsiteY185" fmla="*/ 187776 h 9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3058854" h="929568">
                <a:moveTo>
                  <a:pt x="2865150" y="927801"/>
                </a:moveTo>
                <a:lnTo>
                  <a:pt x="2885770" y="927801"/>
                </a:lnTo>
                <a:lnTo>
                  <a:pt x="2885774" y="929568"/>
                </a:lnTo>
                <a:lnTo>
                  <a:pt x="2865150" y="929568"/>
                </a:lnTo>
                <a:close/>
                <a:moveTo>
                  <a:pt x="2604206" y="927801"/>
                </a:moveTo>
                <a:lnTo>
                  <a:pt x="2624547" y="927801"/>
                </a:lnTo>
                <a:lnTo>
                  <a:pt x="2624547" y="929568"/>
                </a:lnTo>
                <a:lnTo>
                  <a:pt x="2604206" y="929568"/>
                </a:lnTo>
                <a:close/>
                <a:moveTo>
                  <a:pt x="2344134" y="927801"/>
                </a:moveTo>
                <a:lnTo>
                  <a:pt x="2364793" y="927801"/>
                </a:lnTo>
                <a:lnTo>
                  <a:pt x="2364796" y="929568"/>
                </a:lnTo>
                <a:lnTo>
                  <a:pt x="2344134" y="929568"/>
                </a:lnTo>
                <a:close/>
                <a:moveTo>
                  <a:pt x="2083335" y="927801"/>
                </a:moveTo>
                <a:lnTo>
                  <a:pt x="2103676" y="927801"/>
                </a:lnTo>
                <a:lnTo>
                  <a:pt x="2103676" y="929568"/>
                </a:lnTo>
                <a:lnTo>
                  <a:pt x="2083335" y="929568"/>
                </a:lnTo>
                <a:close/>
                <a:moveTo>
                  <a:pt x="1823118" y="927801"/>
                </a:moveTo>
                <a:lnTo>
                  <a:pt x="1843777" y="927801"/>
                </a:lnTo>
                <a:lnTo>
                  <a:pt x="1843780" y="929568"/>
                </a:lnTo>
                <a:lnTo>
                  <a:pt x="1823118" y="929568"/>
                </a:lnTo>
                <a:close/>
                <a:moveTo>
                  <a:pt x="1562030" y="927801"/>
                </a:moveTo>
                <a:lnTo>
                  <a:pt x="1582661" y="927801"/>
                </a:lnTo>
                <a:lnTo>
                  <a:pt x="1582661" y="929568"/>
                </a:lnTo>
                <a:lnTo>
                  <a:pt x="1562030" y="929568"/>
                </a:lnTo>
                <a:close/>
                <a:moveTo>
                  <a:pt x="1302103" y="927801"/>
                </a:moveTo>
                <a:lnTo>
                  <a:pt x="1322153" y="927801"/>
                </a:lnTo>
                <a:lnTo>
                  <a:pt x="1322153" y="929568"/>
                </a:lnTo>
                <a:lnTo>
                  <a:pt x="1302103" y="929568"/>
                </a:lnTo>
                <a:close/>
                <a:moveTo>
                  <a:pt x="1041304" y="927801"/>
                </a:moveTo>
                <a:lnTo>
                  <a:pt x="1061645" y="927801"/>
                </a:lnTo>
                <a:lnTo>
                  <a:pt x="1061645" y="929568"/>
                </a:lnTo>
                <a:lnTo>
                  <a:pt x="1041304" y="929568"/>
                </a:lnTo>
                <a:close/>
                <a:moveTo>
                  <a:pt x="781232" y="927801"/>
                </a:moveTo>
                <a:lnTo>
                  <a:pt x="801891" y="927801"/>
                </a:lnTo>
                <a:lnTo>
                  <a:pt x="801894" y="929568"/>
                </a:lnTo>
                <a:lnTo>
                  <a:pt x="781232" y="929568"/>
                </a:lnTo>
                <a:close/>
                <a:moveTo>
                  <a:pt x="520434" y="927801"/>
                </a:moveTo>
                <a:lnTo>
                  <a:pt x="540775" y="927801"/>
                </a:lnTo>
                <a:lnTo>
                  <a:pt x="540775" y="929568"/>
                </a:lnTo>
                <a:lnTo>
                  <a:pt x="520434" y="929568"/>
                </a:lnTo>
                <a:close/>
                <a:moveTo>
                  <a:pt x="260217" y="927801"/>
                </a:moveTo>
                <a:lnTo>
                  <a:pt x="280876" y="927801"/>
                </a:lnTo>
                <a:lnTo>
                  <a:pt x="280879" y="929568"/>
                </a:lnTo>
                <a:lnTo>
                  <a:pt x="260217" y="929568"/>
                </a:lnTo>
                <a:close/>
                <a:moveTo>
                  <a:pt x="3029039" y="606652"/>
                </a:moveTo>
                <a:lnTo>
                  <a:pt x="3053264" y="626165"/>
                </a:lnTo>
                <a:lnTo>
                  <a:pt x="3053264" y="927801"/>
                </a:lnTo>
                <a:lnTo>
                  <a:pt x="2885770" y="927801"/>
                </a:lnTo>
                <a:lnTo>
                  <a:pt x="2885346" y="725151"/>
                </a:lnTo>
                <a:close/>
                <a:moveTo>
                  <a:pt x="2508023" y="606652"/>
                </a:moveTo>
                <a:lnTo>
                  <a:pt x="2604206" y="684127"/>
                </a:lnTo>
                <a:lnTo>
                  <a:pt x="2604206" y="927801"/>
                </a:lnTo>
                <a:lnTo>
                  <a:pt x="2364793" y="927801"/>
                </a:lnTo>
                <a:lnTo>
                  <a:pt x="2364475" y="725151"/>
                </a:lnTo>
                <a:close/>
                <a:moveTo>
                  <a:pt x="1987007" y="606652"/>
                </a:moveTo>
                <a:lnTo>
                  <a:pt x="2083335" y="684127"/>
                </a:lnTo>
                <a:lnTo>
                  <a:pt x="2083335" y="927801"/>
                </a:lnTo>
                <a:lnTo>
                  <a:pt x="1843777" y="927801"/>
                </a:lnTo>
                <a:lnTo>
                  <a:pt x="1843459" y="725151"/>
                </a:lnTo>
                <a:close/>
                <a:moveTo>
                  <a:pt x="1465701" y="606652"/>
                </a:moveTo>
                <a:lnTo>
                  <a:pt x="1562030" y="684127"/>
                </a:lnTo>
                <a:lnTo>
                  <a:pt x="1562030" y="927801"/>
                </a:lnTo>
                <a:lnTo>
                  <a:pt x="1322153" y="927801"/>
                </a:lnTo>
                <a:lnTo>
                  <a:pt x="1322153" y="725151"/>
                </a:lnTo>
                <a:close/>
                <a:moveTo>
                  <a:pt x="945121" y="606652"/>
                </a:moveTo>
                <a:lnTo>
                  <a:pt x="1041304" y="684127"/>
                </a:lnTo>
                <a:lnTo>
                  <a:pt x="1041304" y="927801"/>
                </a:lnTo>
                <a:lnTo>
                  <a:pt x="801891" y="927801"/>
                </a:lnTo>
                <a:lnTo>
                  <a:pt x="801573" y="725151"/>
                </a:lnTo>
                <a:close/>
                <a:moveTo>
                  <a:pt x="424106" y="606652"/>
                </a:moveTo>
                <a:lnTo>
                  <a:pt x="520434" y="684127"/>
                </a:lnTo>
                <a:lnTo>
                  <a:pt x="520434" y="927801"/>
                </a:lnTo>
                <a:lnTo>
                  <a:pt x="280876" y="927801"/>
                </a:lnTo>
                <a:lnTo>
                  <a:pt x="280558" y="725151"/>
                </a:lnTo>
                <a:close/>
                <a:moveTo>
                  <a:pt x="3053264" y="600261"/>
                </a:moveTo>
                <a:lnTo>
                  <a:pt x="3058854" y="604778"/>
                </a:lnTo>
                <a:lnTo>
                  <a:pt x="3058854" y="630668"/>
                </a:lnTo>
                <a:lnTo>
                  <a:pt x="3053264" y="626165"/>
                </a:lnTo>
                <a:close/>
                <a:moveTo>
                  <a:pt x="5264" y="187776"/>
                </a:moveTo>
                <a:lnTo>
                  <a:pt x="5264" y="499161"/>
                </a:lnTo>
                <a:lnTo>
                  <a:pt x="0" y="499161"/>
                </a:lnTo>
                <a:lnTo>
                  <a:pt x="0" y="192123"/>
                </a:lnTo>
                <a:close/>
                <a:moveTo>
                  <a:pt x="2247806" y="82916"/>
                </a:moveTo>
                <a:lnTo>
                  <a:pt x="2344134" y="160390"/>
                </a:lnTo>
                <a:lnTo>
                  <a:pt x="2344134" y="413253"/>
                </a:lnTo>
                <a:lnTo>
                  <a:pt x="2264515" y="479149"/>
                </a:lnTo>
                <a:lnTo>
                  <a:pt x="2104258" y="479149"/>
                </a:lnTo>
                <a:lnTo>
                  <a:pt x="2104258" y="201415"/>
                </a:lnTo>
                <a:close/>
                <a:moveTo>
                  <a:pt x="1205920" y="82916"/>
                </a:moveTo>
                <a:lnTo>
                  <a:pt x="1302103" y="160390"/>
                </a:lnTo>
                <a:lnTo>
                  <a:pt x="1302103" y="413253"/>
                </a:lnTo>
                <a:lnTo>
                  <a:pt x="1222629" y="479149"/>
                </a:lnTo>
                <a:lnTo>
                  <a:pt x="1062227" y="479149"/>
                </a:lnTo>
                <a:lnTo>
                  <a:pt x="1062227" y="201415"/>
                </a:lnTo>
                <a:close/>
                <a:moveTo>
                  <a:pt x="684904" y="82916"/>
                </a:moveTo>
                <a:lnTo>
                  <a:pt x="781232" y="160390"/>
                </a:lnTo>
                <a:lnTo>
                  <a:pt x="781232" y="413253"/>
                </a:lnTo>
                <a:lnTo>
                  <a:pt x="701612" y="479149"/>
                </a:lnTo>
                <a:lnTo>
                  <a:pt x="541356" y="479149"/>
                </a:lnTo>
                <a:lnTo>
                  <a:pt x="541356" y="201415"/>
                </a:lnTo>
                <a:close/>
                <a:moveTo>
                  <a:pt x="163889" y="82916"/>
                </a:moveTo>
                <a:lnTo>
                  <a:pt x="260217" y="160390"/>
                </a:lnTo>
                <a:lnTo>
                  <a:pt x="260217" y="413253"/>
                </a:lnTo>
                <a:lnTo>
                  <a:pt x="180743" y="479149"/>
                </a:lnTo>
                <a:lnTo>
                  <a:pt x="20341" y="479149"/>
                </a:lnTo>
                <a:lnTo>
                  <a:pt x="20341" y="201415"/>
                </a:lnTo>
                <a:close/>
                <a:moveTo>
                  <a:pt x="2768821" y="82915"/>
                </a:moveTo>
                <a:lnTo>
                  <a:pt x="2865149" y="160390"/>
                </a:lnTo>
                <a:lnTo>
                  <a:pt x="2865149" y="413252"/>
                </a:lnTo>
                <a:lnTo>
                  <a:pt x="2785530" y="479148"/>
                </a:lnTo>
                <a:lnTo>
                  <a:pt x="2625273" y="479148"/>
                </a:lnTo>
                <a:lnTo>
                  <a:pt x="2625273" y="201414"/>
                </a:lnTo>
                <a:close/>
                <a:moveTo>
                  <a:pt x="1727226" y="82915"/>
                </a:moveTo>
                <a:lnTo>
                  <a:pt x="1823554" y="160390"/>
                </a:lnTo>
                <a:lnTo>
                  <a:pt x="1823554" y="413252"/>
                </a:lnTo>
                <a:lnTo>
                  <a:pt x="1743498" y="479148"/>
                </a:lnTo>
                <a:lnTo>
                  <a:pt x="1583678" y="479148"/>
                </a:lnTo>
                <a:lnTo>
                  <a:pt x="1583678" y="201414"/>
                </a:lnTo>
                <a:close/>
                <a:moveTo>
                  <a:pt x="2769112" y="57186"/>
                </a:moveTo>
                <a:lnTo>
                  <a:pt x="2604932" y="192122"/>
                </a:lnTo>
                <a:lnTo>
                  <a:pt x="2604932" y="499160"/>
                </a:lnTo>
                <a:lnTo>
                  <a:pt x="2792213" y="499160"/>
                </a:lnTo>
                <a:lnTo>
                  <a:pt x="2885345" y="422687"/>
                </a:lnTo>
                <a:lnTo>
                  <a:pt x="2885345" y="151098"/>
                </a:lnTo>
                <a:close/>
                <a:moveTo>
                  <a:pt x="1727226" y="57186"/>
                </a:moveTo>
                <a:lnTo>
                  <a:pt x="1562901" y="192122"/>
                </a:lnTo>
                <a:lnTo>
                  <a:pt x="1562901" y="499160"/>
                </a:lnTo>
                <a:lnTo>
                  <a:pt x="1750182" y="499160"/>
                </a:lnTo>
                <a:lnTo>
                  <a:pt x="1843459" y="422687"/>
                </a:lnTo>
                <a:lnTo>
                  <a:pt x="1843459" y="151098"/>
                </a:lnTo>
                <a:close/>
                <a:moveTo>
                  <a:pt x="2247661" y="56901"/>
                </a:moveTo>
                <a:lnTo>
                  <a:pt x="2083917" y="192123"/>
                </a:lnTo>
                <a:lnTo>
                  <a:pt x="2083917" y="499161"/>
                </a:lnTo>
                <a:lnTo>
                  <a:pt x="2271198" y="499161"/>
                </a:lnTo>
                <a:lnTo>
                  <a:pt x="2364475" y="422687"/>
                </a:lnTo>
                <a:lnTo>
                  <a:pt x="2364475" y="151099"/>
                </a:lnTo>
                <a:close/>
                <a:moveTo>
                  <a:pt x="1205920" y="56901"/>
                </a:moveTo>
                <a:lnTo>
                  <a:pt x="1041886" y="192123"/>
                </a:lnTo>
                <a:lnTo>
                  <a:pt x="1041886" y="499161"/>
                </a:lnTo>
                <a:lnTo>
                  <a:pt x="1229312" y="499161"/>
                </a:lnTo>
                <a:lnTo>
                  <a:pt x="1322154" y="422687"/>
                </a:lnTo>
                <a:lnTo>
                  <a:pt x="1322154" y="151099"/>
                </a:lnTo>
                <a:close/>
                <a:moveTo>
                  <a:pt x="684759" y="56901"/>
                </a:moveTo>
                <a:lnTo>
                  <a:pt x="521015" y="192123"/>
                </a:lnTo>
                <a:lnTo>
                  <a:pt x="521015" y="499161"/>
                </a:lnTo>
                <a:lnTo>
                  <a:pt x="708296" y="499161"/>
                </a:lnTo>
                <a:lnTo>
                  <a:pt x="801573" y="422687"/>
                </a:lnTo>
                <a:lnTo>
                  <a:pt x="801573" y="151099"/>
                </a:lnTo>
                <a:close/>
                <a:moveTo>
                  <a:pt x="5264" y="0"/>
                </a:moveTo>
                <a:lnTo>
                  <a:pt x="3053264" y="0"/>
                </a:lnTo>
                <a:lnTo>
                  <a:pt x="3053264" y="600261"/>
                </a:lnTo>
                <a:lnTo>
                  <a:pt x="3029330" y="580923"/>
                </a:lnTo>
                <a:lnTo>
                  <a:pt x="2865150" y="715859"/>
                </a:lnTo>
                <a:lnTo>
                  <a:pt x="2865150" y="927801"/>
                </a:lnTo>
                <a:lnTo>
                  <a:pt x="2624547" y="927801"/>
                </a:lnTo>
                <a:lnTo>
                  <a:pt x="2624547" y="674835"/>
                </a:lnTo>
                <a:lnTo>
                  <a:pt x="2508314" y="580923"/>
                </a:lnTo>
                <a:lnTo>
                  <a:pt x="2344134" y="715859"/>
                </a:lnTo>
                <a:lnTo>
                  <a:pt x="2344134" y="927801"/>
                </a:lnTo>
                <a:lnTo>
                  <a:pt x="2103676" y="927801"/>
                </a:lnTo>
                <a:lnTo>
                  <a:pt x="2103676" y="674835"/>
                </a:lnTo>
                <a:lnTo>
                  <a:pt x="1987443" y="580923"/>
                </a:lnTo>
                <a:lnTo>
                  <a:pt x="1823118" y="715859"/>
                </a:lnTo>
                <a:lnTo>
                  <a:pt x="1823118" y="927801"/>
                </a:lnTo>
                <a:lnTo>
                  <a:pt x="1582661" y="927801"/>
                </a:lnTo>
                <a:lnTo>
                  <a:pt x="1582661" y="674835"/>
                </a:lnTo>
                <a:lnTo>
                  <a:pt x="1466428" y="580923"/>
                </a:lnTo>
                <a:lnTo>
                  <a:pt x="1302103" y="715859"/>
                </a:lnTo>
                <a:lnTo>
                  <a:pt x="1302103" y="927801"/>
                </a:lnTo>
                <a:lnTo>
                  <a:pt x="1061645" y="927801"/>
                </a:lnTo>
                <a:lnTo>
                  <a:pt x="1061645" y="674835"/>
                </a:lnTo>
                <a:lnTo>
                  <a:pt x="945411" y="580923"/>
                </a:lnTo>
                <a:lnTo>
                  <a:pt x="781232" y="715859"/>
                </a:lnTo>
                <a:lnTo>
                  <a:pt x="781232" y="927801"/>
                </a:lnTo>
                <a:lnTo>
                  <a:pt x="540775" y="927801"/>
                </a:lnTo>
                <a:lnTo>
                  <a:pt x="540775" y="674835"/>
                </a:lnTo>
                <a:lnTo>
                  <a:pt x="424542" y="580923"/>
                </a:lnTo>
                <a:lnTo>
                  <a:pt x="260217" y="715859"/>
                </a:lnTo>
                <a:lnTo>
                  <a:pt x="260217" y="927801"/>
                </a:lnTo>
                <a:lnTo>
                  <a:pt x="5264" y="927801"/>
                </a:lnTo>
                <a:lnTo>
                  <a:pt x="5264" y="499161"/>
                </a:lnTo>
                <a:lnTo>
                  <a:pt x="187281" y="499161"/>
                </a:lnTo>
                <a:lnTo>
                  <a:pt x="280558" y="422687"/>
                </a:lnTo>
                <a:lnTo>
                  <a:pt x="280558" y="151099"/>
                </a:lnTo>
                <a:lnTo>
                  <a:pt x="163744" y="56901"/>
                </a:lnTo>
                <a:lnTo>
                  <a:pt x="5264" y="187776"/>
                </a:lnTo>
                <a:close/>
              </a:path>
            </a:pathLst>
          </a:custGeom>
          <a:solidFill>
            <a:schemeClr val="accent2"/>
          </a:solidFill>
          <a:ln w="13668" cap="flat">
            <a:noFill/>
            <a:prstDash val="solid"/>
            <a:miter/>
          </a:ln>
        </p:spPr>
        <p:txBody>
          <a:bodyPr wrap="square" rtlCol="0" anchor="ctr">
            <a:noAutofit/>
          </a:bodyPr>
          <a:lstStyle/>
          <a:p>
            <a:endParaRPr lang="fi-FI"/>
          </a:p>
        </p:txBody>
      </p:sp>
      <p:sp>
        <p:nvSpPr>
          <p:cNvPr id="29" name="Suorakulmio 28">
            <a:extLst>
              <a:ext uri="{FF2B5EF4-FFF2-40B4-BE49-F238E27FC236}">
                <a16:creationId xmlns:a16="http://schemas.microsoft.com/office/drawing/2014/main" id="{42D56245-2BA4-4BA8-9080-D9E6949E151A}"/>
              </a:ext>
            </a:extLst>
          </p:cNvPr>
          <p:cNvSpPr/>
          <p:nvPr/>
        </p:nvSpPr>
        <p:spPr bwMode="hidden">
          <a:xfrm>
            <a:off x="9134475" y="5930582"/>
            <a:ext cx="3060000" cy="927802"/>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ekstiruutu 10">
            <a:extLst>
              <a:ext uri="{FF2B5EF4-FFF2-40B4-BE49-F238E27FC236}">
                <a16:creationId xmlns:a16="http://schemas.microsoft.com/office/drawing/2014/main" id="{EFB6CAD9-21A6-455B-B05D-F61CCF322584}"/>
              </a:ext>
            </a:extLst>
          </p:cNvPr>
          <p:cNvSpPr txBox="1"/>
          <p:nvPr/>
        </p:nvSpPr>
        <p:spPr bwMode="white">
          <a:xfrm>
            <a:off x="0" y="5930582"/>
            <a:ext cx="6120000" cy="928800"/>
          </a:xfrm>
          <a:prstGeom prst="rect">
            <a:avLst/>
          </a:prstGeom>
          <a:solidFill>
            <a:schemeClr val="accent1"/>
          </a:solidFill>
        </p:spPr>
        <p:txBody>
          <a:bodyPr wrap="square" rtlCol="0" anchor="ctr">
            <a:noAutofit/>
          </a:bodyPr>
          <a:lstStyle/>
          <a:p>
            <a:pPr algn="ctr"/>
            <a:r>
              <a:rPr lang="fi-FI" sz="2800" spc="300" baseline="0">
                <a:solidFill>
                  <a:schemeClr val="bg1"/>
                </a:solidFill>
              </a:rPr>
              <a:t>dvv.fi</a:t>
            </a:r>
          </a:p>
        </p:txBody>
      </p:sp>
      <p:pic>
        <p:nvPicPr>
          <p:cNvPr id="8" name="Kuva 7" descr="Digi- ja väestötietoviraston tunnus">
            <a:extLst>
              <a:ext uri="{FF2B5EF4-FFF2-40B4-BE49-F238E27FC236}">
                <a16:creationId xmlns:a16="http://schemas.microsoft.com/office/drawing/2014/main" id="{CBB20E0A-0CCD-46B1-8EB6-1942AD1A3B37}"/>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771426" y="2328672"/>
            <a:ext cx="6649148" cy="921794"/>
          </a:xfrm>
          <a:prstGeom prst="rect">
            <a:avLst/>
          </a:prstGeom>
        </p:spPr>
      </p:pic>
      <p:sp>
        <p:nvSpPr>
          <p:cNvPr id="4" name="Päivämäärän paikkamerkki 3">
            <a:extLst>
              <a:ext uri="{FF2B5EF4-FFF2-40B4-BE49-F238E27FC236}">
                <a16:creationId xmlns:a16="http://schemas.microsoft.com/office/drawing/2014/main" id="{A60103E4-185B-42BB-9D81-9D4F3ECCD2D7}"/>
              </a:ext>
            </a:extLst>
          </p:cNvPr>
          <p:cNvSpPr>
            <a:spLocks noGrp="1"/>
          </p:cNvSpPr>
          <p:nvPr>
            <p:ph type="dt" sz="half" idx="10"/>
          </p:nvPr>
        </p:nvSpPr>
        <p:spPr/>
        <p:txBody>
          <a:bodyPr/>
          <a:lstStyle>
            <a:lvl1pPr>
              <a:defRPr>
                <a:noFill/>
              </a:defRPr>
            </a:lvl1pPr>
          </a:lstStyle>
          <a:p>
            <a:fld id="{B03714B0-6399-4E65-96F4-F019E2F0275D}" type="datetime1">
              <a:rPr lang="fi-FI" smtClean="0"/>
              <a:t>5.12.2024</a:t>
            </a:fld>
            <a:endParaRPr lang="fi-FI"/>
          </a:p>
        </p:txBody>
      </p:sp>
      <p:sp>
        <p:nvSpPr>
          <p:cNvPr id="5" name="Alatunnisteen paikkamerkki 4">
            <a:extLst>
              <a:ext uri="{FF2B5EF4-FFF2-40B4-BE49-F238E27FC236}">
                <a16:creationId xmlns:a16="http://schemas.microsoft.com/office/drawing/2014/main" id="{80733073-F773-4589-9C73-1AB62862988C}"/>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6" name="Dian numeron paikkamerkki 5">
            <a:extLst>
              <a:ext uri="{FF2B5EF4-FFF2-40B4-BE49-F238E27FC236}">
                <a16:creationId xmlns:a16="http://schemas.microsoft.com/office/drawing/2014/main" id="{BABE97E3-F3EC-40EA-805C-459924D57F35}"/>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1280892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Otsikko ja sisältö 4">
    <p:bg>
      <p:bgPr>
        <a:solidFill>
          <a:srgbClr val="003479"/>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buSzPct val="100000"/>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7" name="Kuva 6" descr="Digi- ja väestötietoviraston tunnus">
            <a:extLst>
              <a:ext uri="{FF2B5EF4-FFF2-40B4-BE49-F238E27FC236}">
                <a16:creationId xmlns:a16="http://schemas.microsoft.com/office/drawing/2014/main" id="{C4443638-77DC-415E-8457-6903AF400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9" name="Päivämäärän paikkamerkki 8">
            <a:extLst>
              <a:ext uri="{FF2B5EF4-FFF2-40B4-BE49-F238E27FC236}">
                <a16:creationId xmlns:a16="http://schemas.microsoft.com/office/drawing/2014/main" id="{73C95146-7C36-438C-9DAE-63479554C773}"/>
              </a:ext>
            </a:extLst>
          </p:cNvPr>
          <p:cNvSpPr>
            <a:spLocks noGrp="1"/>
          </p:cNvSpPr>
          <p:nvPr>
            <p:ph type="dt" sz="half" idx="10"/>
          </p:nvPr>
        </p:nvSpPr>
        <p:spPr/>
        <p:txBody>
          <a:bodyPr/>
          <a:lstStyle>
            <a:lvl1pPr>
              <a:defRPr>
                <a:solidFill>
                  <a:schemeClr val="bg1"/>
                </a:solidFill>
              </a:defRPr>
            </a:lvl1pPr>
          </a:lstStyle>
          <a:p>
            <a:fld id="{B1AD13A4-16B4-44E3-AF2C-E5BBE40E9C8E}" type="datetime1">
              <a:rPr lang="fi-FI" smtClean="0"/>
              <a:t>5.12.2024</a:t>
            </a:fld>
            <a:endParaRPr lang="fi-FI"/>
          </a:p>
        </p:txBody>
      </p:sp>
      <p:sp>
        <p:nvSpPr>
          <p:cNvPr id="10" name="Alatunnisteen paikkamerkki 9">
            <a:extLst>
              <a:ext uri="{FF2B5EF4-FFF2-40B4-BE49-F238E27FC236}">
                <a16:creationId xmlns:a16="http://schemas.microsoft.com/office/drawing/2014/main" id="{C4E047A0-C542-4AB2-8A4A-6BF092042858}"/>
              </a:ext>
            </a:extLst>
          </p:cNvPr>
          <p:cNvSpPr>
            <a:spLocks noGrp="1"/>
          </p:cNvSpPr>
          <p:nvPr>
            <p:ph type="ftr" sz="quarter" idx="11"/>
          </p:nvPr>
        </p:nvSpPr>
        <p:spPr/>
        <p:txBody>
          <a:bodyPr/>
          <a:lstStyle>
            <a:lvl1pPr>
              <a:defRPr>
                <a:solidFill>
                  <a:schemeClr val="bg1"/>
                </a:solidFill>
              </a:defRPr>
            </a:lvl1pPr>
          </a:lstStyle>
          <a:p>
            <a:r>
              <a:rPr lang="fi-FI"/>
              <a:t>VAHTI hyvät käytännöt tukimateriaali</a:t>
            </a:r>
          </a:p>
        </p:txBody>
      </p:sp>
      <p:sp>
        <p:nvSpPr>
          <p:cNvPr id="11" name="Dian numeron paikkamerkki 10">
            <a:extLst>
              <a:ext uri="{FF2B5EF4-FFF2-40B4-BE49-F238E27FC236}">
                <a16:creationId xmlns:a16="http://schemas.microsoft.com/office/drawing/2014/main" id="{7C6DF7F1-2782-4BF5-BDD9-9DE2512D9C9C}"/>
              </a:ext>
            </a:extLst>
          </p:cNvPr>
          <p:cNvSpPr>
            <a:spLocks noGrp="1"/>
          </p:cNvSpPr>
          <p:nvPr>
            <p:ph type="sldNum" sz="quarter" idx="12"/>
          </p:nvPr>
        </p:nvSpPr>
        <p:spPr/>
        <p:txBody>
          <a:bodyPr/>
          <a:lstStyle>
            <a:lvl1pPr>
              <a:defRPr>
                <a:solidFill>
                  <a:schemeClr val="bg1"/>
                </a:solidFill>
              </a:defRPr>
            </a:lvl1pPr>
          </a:lstStyle>
          <a:p>
            <a:fld id="{8680CC61-DB77-4485-B460-D8E4038D4204}" type="slidenum">
              <a:rPr lang="fi-FI" smtClean="0"/>
              <a:t>‹#›</a:t>
            </a:fld>
            <a:endParaRPr lang="fi-FI"/>
          </a:p>
        </p:txBody>
      </p:sp>
      <p:sp>
        <p:nvSpPr>
          <p:cNvPr id="12" name="Otsikko 11">
            <a:extLst>
              <a:ext uri="{FF2B5EF4-FFF2-40B4-BE49-F238E27FC236}">
                <a16:creationId xmlns:a16="http://schemas.microsoft.com/office/drawing/2014/main" id="{29D14B4B-1952-4EB4-BE05-D7DBE0E5AC6E}"/>
              </a:ext>
            </a:extLst>
          </p:cNvPr>
          <p:cNvSpPr>
            <a:spLocks noGrp="1"/>
          </p:cNvSpPr>
          <p:nvPr>
            <p:ph type="title"/>
          </p:nvPr>
        </p:nvSpPr>
        <p:spPr/>
        <p:txBody>
          <a:bodyPr/>
          <a:lstStyle>
            <a:lvl1pPr>
              <a:defRPr>
                <a:solidFill>
                  <a:schemeClr val="bg1"/>
                </a:solidFill>
              </a:defRPr>
            </a:lvl1pPr>
          </a:lstStyle>
          <a:p>
            <a:r>
              <a:rPr lang="fi-FI"/>
              <a:t>Muokkaa ots. perustyyl. napsautt.</a:t>
            </a:r>
          </a:p>
        </p:txBody>
      </p:sp>
      <p:grpSp>
        <p:nvGrpSpPr>
          <p:cNvPr id="13" name="Ryhmä 12">
            <a:extLst>
              <a:ext uri="{FF2B5EF4-FFF2-40B4-BE49-F238E27FC236}">
                <a16:creationId xmlns:a16="http://schemas.microsoft.com/office/drawing/2014/main" id="{276252AE-2CF1-4BBF-A63E-C70F8FC9BDEE}"/>
              </a:ext>
            </a:extLst>
          </p:cNvPr>
          <p:cNvGrpSpPr/>
          <p:nvPr/>
        </p:nvGrpSpPr>
        <p:grpSpPr bwMode="ltGray">
          <a:xfrm>
            <a:off x="-3349" y="-1"/>
            <a:ext cx="12196317" cy="184444"/>
            <a:chOff x="-3349" y="-1"/>
            <a:chExt cx="12196317" cy="184444"/>
          </a:xfrm>
        </p:grpSpPr>
        <p:sp>
          <p:nvSpPr>
            <p:cNvPr id="14" name="Suorakulmio 13">
              <a:extLst>
                <a:ext uri="{FF2B5EF4-FFF2-40B4-BE49-F238E27FC236}">
                  <a16:creationId xmlns:a16="http://schemas.microsoft.com/office/drawing/2014/main" id="{F0691BA8-97ED-4C1E-B671-B57D99B50E29}"/>
                </a:ext>
              </a:extLst>
            </p:cNvPr>
            <p:cNvSpPr/>
            <p:nvPr/>
          </p:nvSpPr>
          <p:spPr bwMode="ltGray">
            <a:xfrm>
              <a:off x="9133255" y="-1"/>
              <a:ext cx="3059713" cy="184443"/>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7BF4DEF5-5281-4B18-A141-F2C1BC2382EF}"/>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1208DDC4-E1CA-411C-9D22-8E454B642C89}"/>
                </a:ext>
              </a:extLst>
            </p:cNvPr>
            <p:cNvSpPr/>
            <p:nvPr/>
          </p:nvSpPr>
          <p:spPr bwMode="ltGray">
            <a:xfrm>
              <a:off x="-3349" y="0"/>
              <a:ext cx="6099349" cy="1844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spTree>
    <p:extLst>
      <p:ext uri="{BB962C8B-B14F-4D97-AF65-F5344CB8AC3E}">
        <p14:creationId xmlns:p14="http://schemas.microsoft.com/office/powerpoint/2010/main" val="2502087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Aloitus/Lopetus 3">
    <p:bg>
      <p:bgPr>
        <a:solidFill>
          <a:srgbClr val="003479"/>
        </a:solidFill>
        <a:effectLst/>
      </p:bgPr>
    </p:bg>
    <p:spTree>
      <p:nvGrpSpPr>
        <p:cNvPr id="1" name=""/>
        <p:cNvGrpSpPr/>
        <p:nvPr/>
      </p:nvGrpSpPr>
      <p:grpSpPr>
        <a:xfrm>
          <a:off x="0" y="0"/>
          <a:ext cx="0" cy="0"/>
          <a:chOff x="0" y="0"/>
          <a:chExt cx="0" cy="0"/>
        </a:xfrm>
      </p:grpSpPr>
      <p:pic>
        <p:nvPicPr>
          <p:cNvPr id="28" name="Kuva 27" descr="Digi- ja väestötietoviraston tunnus&#10;">
            <a:extLst>
              <a:ext uri="{FF2B5EF4-FFF2-40B4-BE49-F238E27FC236}">
                <a16:creationId xmlns:a16="http://schemas.microsoft.com/office/drawing/2014/main" id="{0D7BEB57-05A3-4B43-820C-684E32111D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2484000" y="2880000"/>
            <a:ext cx="7236000" cy="1003151"/>
          </a:xfrm>
          <a:prstGeom prst="rect">
            <a:avLst/>
          </a:prstGeom>
        </p:spPr>
      </p:pic>
      <p:sp>
        <p:nvSpPr>
          <p:cNvPr id="34" name="Tekstiruutu 33">
            <a:extLst>
              <a:ext uri="{FF2B5EF4-FFF2-40B4-BE49-F238E27FC236}">
                <a16:creationId xmlns:a16="http://schemas.microsoft.com/office/drawing/2014/main" id="{1F6EAF03-9286-4B3A-B274-19E0BE549069}"/>
              </a:ext>
            </a:extLst>
          </p:cNvPr>
          <p:cNvSpPr txBox="1"/>
          <p:nvPr/>
        </p:nvSpPr>
        <p:spPr>
          <a:xfrm>
            <a:off x="3450000" y="4284000"/>
            <a:ext cx="5292000" cy="720000"/>
          </a:xfrm>
          <a:prstGeom prst="rect">
            <a:avLst/>
          </a:prstGeom>
          <a:noFill/>
        </p:spPr>
        <p:txBody>
          <a:bodyPr wrap="square" rtlCol="0" anchor="t">
            <a:noAutofit/>
          </a:bodyPr>
          <a:lstStyle/>
          <a:p>
            <a:pPr algn="ctr"/>
            <a:r>
              <a:rPr lang="fi-FI" sz="2800" spc="300" baseline="0">
                <a:solidFill>
                  <a:schemeClr val="bg1"/>
                </a:solidFill>
              </a:rPr>
              <a:t>dvv.fi</a:t>
            </a:r>
          </a:p>
        </p:txBody>
      </p:sp>
      <p:grpSp>
        <p:nvGrpSpPr>
          <p:cNvPr id="7" name="Ryhmä 6">
            <a:extLst>
              <a:ext uri="{FF2B5EF4-FFF2-40B4-BE49-F238E27FC236}">
                <a16:creationId xmlns:a16="http://schemas.microsoft.com/office/drawing/2014/main" id="{633B3A55-59E4-415F-B405-7C49BB3598B3}"/>
              </a:ext>
            </a:extLst>
          </p:cNvPr>
          <p:cNvGrpSpPr/>
          <p:nvPr/>
        </p:nvGrpSpPr>
        <p:grpSpPr bwMode="ltGray">
          <a:xfrm>
            <a:off x="-3349" y="-1"/>
            <a:ext cx="12198698" cy="184444"/>
            <a:chOff x="-3349" y="-1"/>
            <a:chExt cx="12198698" cy="184444"/>
          </a:xfrm>
        </p:grpSpPr>
        <p:sp>
          <p:nvSpPr>
            <p:cNvPr id="8" name="Suorakulmio 7">
              <a:extLst>
                <a:ext uri="{FF2B5EF4-FFF2-40B4-BE49-F238E27FC236}">
                  <a16:creationId xmlns:a16="http://schemas.microsoft.com/office/drawing/2014/main" id="{2328EE5A-928E-4167-9AF0-4816CBFF5C82}"/>
                </a:ext>
              </a:extLst>
            </p:cNvPr>
            <p:cNvSpPr/>
            <p:nvPr/>
          </p:nvSpPr>
          <p:spPr bwMode="ltGray">
            <a:xfrm>
              <a:off x="9135636"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BDE6B09-6A16-4730-96C4-9C3FDFBE1428}"/>
                </a:ext>
              </a:extLst>
            </p:cNvPr>
            <p:cNvSpPr/>
            <p:nvPr/>
          </p:nvSpPr>
          <p:spPr bwMode="ltGray">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B5E0810-7800-4C99-8E48-C3F29C4729AB}"/>
                </a:ext>
              </a:extLst>
            </p:cNvPr>
            <p:cNvSpPr/>
            <p:nvPr/>
          </p:nvSpPr>
          <p:spPr bwMode="ltGray">
            <a:xfrm>
              <a:off x="-3349" y="0"/>
              <a:ext cx="6099349" cy="184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2" name="Päivämäärän paikkamerkki 1">
            <a:extLst>
              <a:ext uri="{FF2B5EF4-FFF2-40B4-BE49-F238E27FC236}">
                <a16:creationId xmlns:a16="http://schemas.microsoft.com/office/drawing/2014/main" id="{71B9E7A2-F910-45AD-8DE5-2CD26F9D90A2}"/>
              </a:ext>
            </a:extLst>
          </p:cNvPr>
          <p:cNvSpPr>
            <a:spLocks noGrp="1"/>
          </p:cNvSpPr>
          <p:nvPr>
            <p:ph type="dt" sz="half" idx="10"/>
          </p:nvPr>
        </p:nvSpPr>
        <p:spPr/>
        <p:txBody>
          <a:bodyPr/>
          <a:lstStyle>
            <a:lvl1pPr>
              <a:defRPr>
                <a:noFill/>
              </a:defRPr>
            </a:lvl1pPr>
          </a:lstStyle>
          <a:p>
            <a:fld id="{9C0BDE99-C83E-4B5C-9BA4-D377E8031DAD}" type="datetime1">
              <a:rPr lang="fi-FI" smtClean="0"/>
              <a:t>5.12.2024</a:t>
            </a:fld>
            <a:endParaRPr lang="fi-FI"/>
          </a:p>
        </p:txBody>
      </p:sp>
      <p:sp>
        <p:nvSpPr>
          <p:cNvPr id="3" name="Alatunnisteen paikkamerkki 2">
            <a:extLst>
              <a:ext uri="{FF2B5EF4-FFF2-40B4-BE49-F238E27FC236}">
                <a16:creationId xmlns:a16="http://schemas.microsoft.com/office/drawing/2014/main" id="{816DBB66-6508-4FD5-BA86-3CB437066719}"/>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4" name="Dian numeron paikkamerkki 3">
            <a:extLst>
              <a:ext uri="{FF2B5EF4-FFF2-40B4-BE49-F238E27FC236}">
                <a16:creationId xmlns:a16="http://schemas.microsoft.com/office/drawing/2014/main" id="{7CBEA675-9260-45E8-89D2-AE9881C29C1A}"/>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15589855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Aloitus/Lopetus 4">
    <p:spTree>
      <p:nvGrpSpPr>
        <p:cNvPr id="1" name=""/>
        <p:cNvGrpSpPr/>
        <p:nvPr/>
      </p:nvGrpSpPr>
      <p:grpSpPr>
        <a:xfrm>
          <a:off x="0" y="0"/>
          <a:ext cx="0" cy="0"/>
          <a:chOff x="0" y="0"/>
          <a:chExt cx="0" cy="0"/>
        </a:xfrm>
      </p:grpSpPr>
      <p:sp>
        <p:nvSpPr>
          <p:cNvPr id="34" name="Tekstiruutu 33">
            <a:extLst>
              <a:ext uri="{FF2B5EF4-FFF2-40B4-BE49-F238E27FC236}">
                <a16:creationId xmlns:a16="http://schemas.microsoft.com/office/drawing/2014/main" id="{1F6EAF03-9286-4B3A-B274-19E0BE549069}"/>
              </a:ext>
            </a:extLst>
          </p:cNvPr>
          <p:cNvSpPr txBox="1"/>
          <p:nvPr/>
        </p:nvSpPr>
        <p:spPr>
          <a:xfrm>
            <a:off x="3450000" y="4284000"/>
            <a:ext cx="5292000" cy="720000"/>
          </a:xfrm>
          <a:prstGeom prst="rect">
            <a:avLst/>
          </a:prstGeom>
          <a:noFill/>
        </p:spPr>
        <p:txBody>
          <a:bodyPr wrap="square" rtlCol="0" anchor="t">
            <a:noAutofit/>
          </a:bodyPr>
          <a:lstStyle/>
          <a:p>
            <a:pPr algn="ctr"/>
            <a:r>
              <a:rPr lang="fi-FI" sz="2800" spc="300" baseline="0">
                <a:solidFill>
                  <a:srgbClr val="003479"/>
                </a:solidFill>
              </a:rPr>
              <a:t>dvv.fi</a:t>
            </a:r>
          </a:p>
        </p:txBody>
      </p:sp>
      <p:grpSp>
        <p:nvGrpSpPr>
          <p:cNvPr id="7" name="Ryhmä 6">
            <a:extLst>
              <a:ext uri="{FF2B5EF4-FFF2-40B4-BE49-F238E27FC236}">
                <a16:creationId xmlns:a16="http://schemas.microsoft.com/office/drawing/2014/main" id="{633B3A55-59E4-415F-B405-7C49BB3598B3}"/>
              </a:ext>
            </a:extLst>
          </p:cNvPr>
          <p:cNvGrpSpPr/>
          <p:nvPr/>
        </p:nvGrpSpPr>
        <p:grpSpPr>
          <a:xfrm>
            <a:off x="-3349" y="-1"/>
            <a:ext cx="12198698" cy="184444"/>
            <a:chOff x="-3349" y="-1"/>
            <a:chExt cx="12198698" cy="184444"/>
          </a:xfrm>
        </p:grpSpPr>
        <p:sp>
          <p:nvSpPr>
            <p:cNvPr id="8" name="Suorakulmio 7">
              <a:extLst>
                <a:ext uri="{FF2B5EF4-FFF2-40B4-BE49-F238E27FC236}">
                  <a16:creationId xmlns:a16="http://schemas.microsoft.com/office/drawing/2014/main" id="{2328EE5A-928E-4167-9AF0-4816CBFF5C82}"/>
                </a:ext>
              </a:extLst>
            </p:cNvPr>
            <p:cNvSpPr/>
            <p:nvPr/>
          </p:nvSpPr>
          <p:spPr>
            <a:xfrm>
              <a:off x="9135636" y="-1"/>
              <a:ext cx="3059713" cy="184443"/>
            </a:xfrm>
            <a:prstGeom prst="rect">
              <a:avLst/>
            </a:prstGeom>
            <a:solidFill>
              <a:srgbClr val="007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io 8">
              <a:extLst>
                <a:ext uri="{FF2B5EF4-FFF2-40B4-BE49-F238E27FC236}">
                  <a16:creationId xmlns:a16="http://schemas.microsoft.com/office/drawing/2014/main" id="{FBDE6B09-6A16-4730-96C4-9C3FDFBE1428}"/>
                </a:ext>
              </a:extLst>
            </p:cNvPr>
            <p:cNvSpPr/>
            <p:nvPr/>
          </p:nvSpPr>
          <p:spPr>
            <a:xfrm>
              <a:off x="6095999" y="-1"/>
              <a:ext cx="3036287" cy="184443"/>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B5E0810-7800-4C99-8E48-C3F29C4729AB}"/>
                </a:ext>
              </a:extLst>
            </p:cNvPr>
            <p:cNvSpPr/>
            <p:nvPr/>
          </p:nvSpPr>
          <p:spPr>
            <a:xfrm>
              <a:off x="-3349" y="0"/>
              <a:ext cx="6099349" cy="184443"/>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3479"/>
                </a:solidFill>
              </a:endParaRPr>
            </a:p>
          </p:txBody>
        </p:sp>
      </p:grpSp>
      <p:pic>
        <p:nvPicPr>
          <p:cNvPr id="11" name="Kuva 10" descr="Digi- ja väestötietoviraston tunnus">
            <a:extLst>
              <a:ext uri="{FF2B5EF4-FFF2-40B4-BE49-F238E27FC236}">
                <a16:creationId xmlns:a16="http://schemas.microsoft.com/office/drawing/2014/main" id="{05042997-B44A-4E29-AFED-06FB9D7439A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484000" y="2880000"/>
            <a:ext cx="7236000" cy="1003151"/>
          </a:xfrm>
          <a:prstGeom prst="rect">
            <a:avLst/>
          </a:prstGeom>
        </p:spPr>
      </p:pic>
      <p:sp>
        <p:nvSpPr>
          <p:cNvPr id="2" name="Päivämäärän paikkamerkki 1">
            <a:extLst>
              <a:ext uri="{FF2B5EF4-FFF2-40B4-BE49-F238E27FC236}">
                <a16:creationId xmlns:a16="http://schemas.microsoft.com/office/drawing/2014/main" id="{59A679FD-A421-4131-B086-D78DE7C3239A}"/>
              </a:ext>
            </a:extLst>
          </p:cNvPr>
          <p:cNvSpPr>
            <a:spLocks noGrp="1"/>
          </p:cNvSpPr>
          <p:nvPr>
            <p:ph type="dt" sz="half" idx="10"/>
          </p:nvPr>
        </p:nvSpPr>
        <p:spPr/>
        <p:txBody>
          <a:bodyPr/>
          <a:lstStyle>
            <a:lvl1pPr>
              <a:defRPr>
                <a:noFill/>
              </a:defRPr>
            </a:lvl1pPr>
          </a:lstStyle>
          <a:p>
            <a:fld id="{5DAB6477-FEF6-421F-85DA-DFBB8631DDD9}" type="datetime1">
              <a:rPr lang="fi-FI" smtClean="0"/>
              <a:t>5.12.2024</a:t>
            </a:fld>
            <a:endParaRPr lang="fi-FI"/>
          </a:p>
        </p:txBody>
      </p:sp>
      <p:sp>
        <p:nvSpPr>
          <p:cNvPr id="3" name="Alatunnisteen paikkamerkki 2">
            <a:extLst>
              <a:ext uri="{FF2B5EF4-FFF2-40B4-BE49-F238E27FC236}">
                <a16:creationId xmlns:a16="http://schemas.microsoft.com/office/drawing/2014/main" id="{7BEA7967-CF0C-41AC-B972-1870B05E6F7E}"/>
              </a:ext>
            </a:extLst>
          </p:cNvPr>
          <p:cNvSpPr>
            <a:spLocks noGrp="1"/>
          </p:cNvSpPr>
          <p:nvPr>
            <p:ph type="ftr" sz="quarter" idx="11"/>
          </p:nvPr>
        </p:nvSpPr>
        <p:spPr/>
        <p:txBody>
          <a:bodyPr/>
          <a:lstStyle>
            <a:lvl1pPr>
              <a:defRPr>
                <a:noFill/>
              </a:defRPr>
            </a:lvl1pPr>
          </a:lstStyle>
          <a:p>
            <a:r>
              <a:rPr lang="fi-FI"/>
              <a:t>VAHTI hyvät käytännöt tukimateriaali</a:t>
            </a:r>
          </a:p>
        </p:txBody>
      </p:sp>
      <p:sp>
        <p:nvSpPr>
          <p:cNvPr id="4" name="Dian numeron paikkamerkki 3">
            <a:extLst>
              <a:ext uri="{FF2B5EF4-FFF2-40B4-BE49-F238E27FC236}">
                <a16:creationId xmlns:a16="http://schemas.microsoft.com/office/drawing/2014/main" id="{25AF80B1-5324-4FB0-866F-60CE1612370F}"/>
              </a:ext>
            </a:extLst>
          </p:cNvPr>
          <p:cNvSpPr>
            <a:spLocks noGrp="1"/>
          </p:cNvSpPr>
          <p:nvPr>
            <p:ph type="sldNum" sz="quarter" idx="12"/>
          </p:nvPr>
        </p:nvSpPr>
        <p:spPr/>
        <p:txBody>
          <a:bodyPr/>
          <a:lstStyle>
            <a:lvl1pPr>
              <a:defRPr>
                <a:noFill/>
              </a:defRPr>
            </a:lvl1pPr>
          </a:lstStyle>
          <a:p>
            <a:fld id="{70794C75-185B-4AE2-8765-4194C13CFAA1}" type="slidenum">
              <a:rPr lang="fi-FI" smtClean="0"/>
              <a:pPr/>
              <a:t>‹#›</a:t>
            </a:fld>
            <a:endParaRPr lang="fi-FI"/>
          </a:p>
        </p:txBody>
      </p:sp>
    </p:spTree>
    <p:extLst>
      <p:ext uri="{BB962C8B-B14F-4D97-AF65-F5344CB8AC3E}">
        <p14:creationId xmlns:p14="http://schemas.microsoft.com/office/powerpoint/2010/main" val="1586407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Otsikko ja sisältö 5">
    <p:bg>
      <p:bgPr>
        <a:solidFill>
          <a:srgbClr val="003479"/>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B7DC5C9-D897-49F0-BE95-C34F61BEB496}"/>
              </a:ext>
            </a:extLst>
          </p:cNvPr>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buSzPct val="100000"/>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uorakulmio 3">
            <a:extLst>
              <a:ext uri="{FF2B5EF4-FFF2-40B4-BE49-F238E27FC236}">
                <a16:creationId xmlns:a16="http://schemas.microsoft.com/office/drawing/2014/main" id="{FE9852A5-07E6-4376-9C1D-4E4448897750}"/>
              </a:ext>
            </a:extLst>
          </p:cNvPr>
          <p:cNvSpPr/>
          <p:nvPr/>
        </p:nvSpPr>
        <p:spPr bwMode="hidden">
          <a:xfrm>
            <a:off x="11264201" y="0"/>
            <a:ext cx="927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C7989676-AC66-4486-B6C9-E63F3E498754}"/>
              </a:ext>
            </a:extLst>
          </p:cNvPr>
          <p:cNvSpPr/>
          <p:nvPr/>
        </p:nvSpPr>
        <p:spPr bwMode="hidden">
          <a:xfrm>
            <a:off x="11264202" y="0"/>
            <a:ext cx="927797" cy="1686459"/>
          </a:xfrm>
          <a:prstGeom prst="rect">
            <a:avLst/>
          </a:prstGeom>
          <a:solidFill>
            <a:srgbClr val="FFC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Suorakulmio 5">
            <a:extLst>
              <a:ext uri="{FF2B5EF4-FFF2-40B4-BE49-F238E27FC236}">
                <a16:creationId xmlns:a16="http://schemas.microsoft.com/office/drawing/2014/main" id="{3FF2E058-7E75-48EC-8C1F-2FF757FB989E}"/>
              </a:ext>
            </a:extLst>
          </p:cNvPr>
          <p:cNvSpPr/>
          <p:nvPr/>
        </p:nvSpPr>
        <p:spPr bwMode="hidden">
          <a:xfrm>
            <a:off x="11264202" y="1686460"/>
            <a:ext cx="927798" cy="1742540"/>
          </a:xfrm>
          <a:prstGeom prst="rect">
            <a:avLst/>
          </a:prstGeom>
          <a:solidFill>
            <a:srgbClr val="69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6" descr="Digi- ja väestötietoviraston tunnus">
            <a:extLst>
              <a:ext uri="{FF2B5EF4-FFF2-40B4-BE49-F238E27FC236}">
                <a16:creationId xmlns:a16="http://schemas.microsoft.com/office/drawing/2014/main" id="{C4443638-77DC-415E-8457-6903AF400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27456" y="5937100"/>
            <a:ext cx="409985" cy="670595"/>
          </a:xfrm>
          <a:prstGeom prst="rect">
            <a:avLst/>
          </a:prstGeom>
        </p:spPr>
      </p:pic>
      <p:sp>
        <p:nvSpPr>
          <p:cNvPr id="8" name="Suorakulmio 7">
            <a:extLst>
              <a:ext uri="{FF2B5EF4-FFF2-40B4-BE49-F238E27FC236}">
                <a16:creationId xmlns:a16="http://schemas.microsoft.com/office/drawing/2014/main" id="{7BF0A0FF-7D18-40A5-A791-8CA709157671}"/>
              </a:ext>
            </a:extLst>
          </p:cNvPr>
          <p:cNvSpPr/>
          <p:nvPr/>
        </p:nvSpPr>
        <p:spPr bwMode="hidden">
          <a:xfrm>
            <a:off x="11264198" y="1686458"/>
            <a:ext cx="927801" cy="1742541"/>
          </a:xfrm>
          <a:prstGeom prst="rect">
            <a:avLst/>
          </a:prstGeom>
          <a:blipFill dpi="0" rotWithShape="1">
            <a:blip r:embed="rId4">
              <a:extLst>
                <a:ext uri="{96DAC541-7B7A-43D3-8B79-37D633B846F1}">
                  <asvg:svgBlip xmlns:asvg="http://schemas.microsoft.com/office/drawing/2016/SVG/main" r:embed="rId5"/>
                </a:ext>
              </a:extLst>
            </a:blip>
            <a:srcRect/>
            <a:tile tx="254000" ty="24765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Päivämäärän paikkamerkki 8">
            <a:extLst>
              <a:ext uri="{FF2B5EF4-FFF2-40B4-BE49-F238E27FC236}">
                <a16:creationId xmlns:a16="http://schemas.microsoft.com/office/drawing/2014/main" id="{73C95146-7C36-438C-9DAE-63479554C773}"/>
              </a:ext>
            </a:extLst>
          </p:cNvPr>
          <p:cNvSpPr>
            <a:spLocks noGrp="1"/>
          </p:cNvSpPr>
          <p:nvPr>
            <p:ph type="dt" sz="half" idx="10"/>
          </p:nvPr>
        </p:nvSpPr>
        <p:spPr/>
        <p:txBody>
          <a:bodyPr/>
          <a:lstStyle>
            <a:lvl1pPr>
              <a:defRPr>
                <a:solidFill>
                  <a:schemeClr val="bg1"/>
                </a:solidFill>
              </a:defRPr>
            </a:lvl1pPr>
          </a:lstStyle>
          <a:p>
            <a:fld id="{7C23DD93-0E8D-46DD-A96C-D54EFC9CD4C4}" type="datetime1">
              <a:rPr lang="fi-FI" smtClean="0"/>
              <a:t>5.12.2024</a:t>
            </a:fld>
            <a:endParaRPr lang="fi-FI"/>
          </a:p>
        </p:txBody>
      </p:sp>
      <p:sp>
        <p:nvSpPr>
          <p:cNvPr id="10" name="Alatunnisteen paikkamerkki 9">
            <a:extLst>
              <a:ext uri="{FF2B5EF4-FFF2-40B4-BE49-F238E27FC236}">
                <a16:creationId xmlns:a16="http://schemas.microsoft.com/office/drawing/2014/main" id="{C4E047A0-C542-4AB2-8A4A-6BF092042858}"/>
              </a:ext>
            </a:extLst>
          </p:cNvPr>
          <p:cNvSpPr>
            <a:spLocks noGrp="1"/>
          </p:cNvSpPr>
          <p:nvPr>
            <p:ph type="ftr" sz="quarter" idx="11"/>
          </p:nvPr>
        </p:nvSpPr>
        <p:spPr/>
        <p:txBody>
          <a:bodyPr/>
          <a:lstStyle>
            <a:lvl1pPr>
              <a:defRPr>
                <a:solidFill>
                  <a:schemeClr val="bg1"/>
                </a:solidFill>
              </a:defRPr>
            </a:lvl1pPr>
          </a:lstStyle>
          <a:p>
            <a:r>
              <a:rPr lang="fi-FI"/>
              <a:t>VAHTI hyvät käytännöt tukimateriaali</a:t>
            </a:r>
          </a:p>
        </p:txBody>
      </p:sp>
      <p:sp>
        <p:nvSpPr>
          <p:cNvPr id="11" name="Dian numeron paikkamerkki 10">
            <a:extLst>
              <a:ext uri="{FF2B5EF4-FFF2-40B4-BE49-F238E27FC236}">
                <a16:creationId xmlns:a16="http://schemas.microsoft.com/office/drawing/2014/main" id="{7C6DF7F1-2782-4BF5-BDD9-9DE2512D9C9C}"/>
              </a:ext>
            </a:extLst>
          </p:cNvPr>
          <p:cNvSpPr>
            <a:spLocks noGrp="1"/>
          </p:cNvSpPr>
          <p:nvPr>
            <p:ph type="sldNum" sz="quarter" idx="12"/>
          </p:nvPr>
        </p:nvSpPr>
        <p:spPr/>
        <p:txBody>
          <a:bodyPr/>
          <a:lstStyle>
            <a:lvl1pPr>
              <a:defRPr>
                <a:solidFill>
                  <a:schemeClr val="bg1"/>
                </a:solidFill>
              </a:defRPr>
            </a:lvl1pPr>
          </a:lstStyle>
          <a:p>
            <a:fld id="{8680CC61-DB77-4485-B460-D8E4038D4204}" type="slidenum">
              <a:rPr lang="fi-FI" smtClean="0"/>
              <a:t>‹#›</a:t>
            </a:fld>
            <a:endParaRPr lang="fi-FI"/>
          </a:p>
        </p:txBody>
      </p:sp>
      <p:sp>
        <p:nvSpPr>
          <p:cNvPr id="12" name="Otsikko 11">
            <a:extLst>
              <a:ext uri="{FF2B5EF4-FFF2-40B4-BE49-F238E27FC236}">
                <a16:creationId xmlns:a16="http://schemas.microsoft.com/office/drawing/2014/main" id="{29D14B4B-1952-4EB4-BE05-D7DBE0E5AC6E}"/>
              </a:ext>
            </a:extLst>
          </p:cNvPr>
          <p:cNvSpPr>
            <a:spLocks noGrp="1"/>
          </p:cNvSpPr>
          <p:nvPr>
            <p:ph type="title"/>
          </p:nvPr>
        </p:nvSpPr>
        <p:spPr/>
        <p:txBody>
          <a:bodyPr/>
          <a:lstStyle>
            <a:lvl1pPr>
              <a:defRPr>
                <a:solidFill>
                  <a:schemeClr val="bg1"/>
                </a:solidFill>
              </a:defRPr>
            </a:lvl1pPr>
          </a:lstStyle>
          <a:p>
            <a:r>
              <a:rPr lang="fi-FI"/>
              <a:t>Muokkaa ots. perustyyl. napsautt.</a:t>
            </a:r>
          </a:p>
        </p:txBody>
      </p:sp>
    </p:spTree>
    <p:extLst>
      <p:ext uri="{BB962C8B-B14F-4D97-AF65-F5344CB8AC3E}">
        <p14:creationId xmlns:p14="http://schemas.microsoft.com/office/powerpoint/2010/main" val="759172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image" Target="../media/image1.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theme" Target="../theme/theme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29" Type="http://schemas.openxmlformats.org/officeDocument/2006/relationships/image" Target="../media/image1.pn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28" Type="http://schemas.openxmlformats.org/officeDocument/2006/relationships/theme" Target="../theme/theme3.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slideLayout" Target="../slideLayouts/slideLayout81.xml"/><Relationship Id="rId30"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ekstiruutu 16"/>
          <p:cNvSpPr txBox="1"/>
          <p:nvPr/>
        </p:nvSpPr>
        <p:spPr>
          <a:xfrm>
            <a:off x="3916800" y="6552000"/>
            <a:ext cx="4344000" cy="240000"/>
          </a:xfrm>
          <a:prstGeom prst="rect">
            <a:avLst/>
          </a:prstGeom>
          <a:noFill/>
        </p:spPr>
        <p:txBody>
          <a:bodyPr wrap="square" lIns="0" tIns="0" rIns="0" bIns="0" rtlCol="0" anchor="ctr" anchorCtr="0">
            <a:noAutofit/>
          </a:bodyPr>
          <a:lstStyle/>
          <a:p>
            <a:pPr algn="ctr"/>
            <a:endParaRPr lang="fi-FI" sz="1067"/>
          </a:p>
        </p:txBody>
      </p:sp>
      <p:sp>
        <p:nvSpPr>
          <p:cNvPr id="6" name="Otsikon paikkamerkki 4"/>
          <p:cNvSpPr>
            <a:spLocks noGrp="1"/>
          </p:cNvSpPr>
          <p:nvPr>
            <p:ph type="title"/>
          </p:nvPr>
        </p:nvSpPr>
        <p:spPr>
          <a:xfrm>
            <a:off x="684000" y="144000"/>
            <a:ext cx="10260000" cy="1224000"/>
          </a:xfrm>
          <a:prstGeom prst="rect">
            <a:avLst/>
          </a:prstGeom>
        </p:spPr>
        <p:txBody>
          <a:bodyPr vert="horz" lIns="91440" tIns="45720" rIns="91440" bIns="45720" rtlCol="0" anchor="b">
            <a:normAutofit/>
          </a:bodyPr>
          <a:lstStyle/>
          <a:p>
            <a:r>
              <a:rPr lang="fi-FI"/>
              <a:t>Muokkaa </a:t>
            </a:r>
            <a:r>
              <a:rPr lang="fi-FI" err="1"/>
              <a:t>perustyyl</a:t>
            </a:r>
            <a:r>
              <a:rPr lang="fi-FI"/>
              <a:t>. </a:t>
            </a:r>
            <a:r>
              <a:rPr lang="fi-FI" err="1"/>
              <a:t>napsautt</a:t>
            </a:r>
            <a:r>
              <a:rPr lang="fi-FI"/>
              <a:t>.</a:t>
            </a:r>
          </a:p>
        </p:txBody>
      </p:sp>
      <p:sp>
        <p:nvSpPr>
          <p:cNvPr id="7" name="Tekstin paikkamerkki 3"/>
          <p:cNvSpPr>
            <a:spLocks noGrp="1"/>
          </p:cNvSpPr>
          <p:nvPr>
            <p:ph type="body" idx="1"/>
          </p:nvPr>
        </p:nvSpPr>
        <p:spPr>
          <a:xfrm>
            <a:off x="684000" y="1692000"/>
            <a:ext cx="10260000" cy="460800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a:p>
            <a:pPr lvl="5"/>
            <a:r>
              <a:rPr lang="fi-FI"/>
              <a:t>6</a:t>
            </a:r>
          </a:p>
          <a:p>
            <a:pPr lvl="6"/>
            <a:r>
              <a:rPr lang="fi-FI"/>
              <a:t>7</a:t>
            </a:r>
          </a:p>
          <a:p>
            <a:pPr lvl="7"/>
            <a:r>
              <a:rPr lang="fi-FI"/>
              <a:t>8</a:t>
            </a:r>
          </a:p>
          <a:p>
            <a:pPr lvl="8"/>
            <a:r>
              <a:rPr lang="fi-FI"/>
              <a:t>9</a:t>
            </a:r>
          </a:p>
          <a:p>
            <a:pPr lvl="4"/>
            <a:endParaRPr lang="fi-FI"/>
          </a:p>
          <a:p>
            <a:pPr lvl="4"/>
            <a:endParaRPr lang="fi-FI"/>
          </a:p>
        </p:txBody>
      </p:sp>
      <p:sp>
        <p:nvSpPr>
          <p:cNvPr id="2" name="Päivämäärän paikkamerkki 1">
            <a:extLst>
              <a:ext uri="{FF2B5EF4-FFF2-40B4-BE49-F238E27FC236}">
                <a16:creationId xmlns:a16="http://schemas.microsoft.com/office/drawing/2014/main" id="{27EF28C1-F0B5-49B1-A590-2B5B11413BF0}"/>
              </a:ext>
            </a:extLst>
          </p:cNvPr>
          <p:cNvSpPr>
            <a:spLocks noGrp="1"/>
          </p:cNvSpPr>
          <p:nvPr>
            <p:ph type="dt" sz="half" idx="2"/>
          </p:nvPr>
        </p:nvSpPr>
        <p:spPr>
          <a:xfrm>
            <a:off x="684000" y="6498590"/>
            <a:ext cx="1512000" cy="216000"/>
          </a:xfrm>
          <a:prstGeom prst="rect">
            <a:avLst/>
          </a:prstGeom>
        </p:spPr>
        <p:txBody>
          <a:bodyPr vert="horz" lIns="91440" tIns="45720" rIns="91440" bIns="45720" rtlCol="0" anchor="ctr"/>
          <a:lstStyle>
            <a:lvl1pPr algn="l">
              <a:defRPr sz="1200">
                <a:solidFill>
                  <a:schemeClr val="tx1">
                    <a:tint val="75000"/>
                  </a:schemeClr>
                </a:solidFill>
              </a:defRPr>
            </a:lvl1pPr>
          </a:lstStyle>
          <a:p>
            <a:fld id="{E7777CFB-EDAA-4748-B2E0-A608F384A9F4}" type="datetime1">
              <a:rPr lang="fi-FI" smtClean="0"/>
              <a:t>5.12.2024</a:t>
            </a:fld>
            <a:endParaRPr lang="fi-FI"/>
          </a:p>
        </p:txBody>
      </p:sp>
      <p:sp>
        <p:nvSpPr>
          <p:cNvPr id="3" name="Alatunnisteen paikkamerkki 2">
            <a:extLst>
              <a:ext uri="{FF2B5EF4-FFF2-40B4-BE49-F238E27FC236}">
                <a16:creationId xmlns:a16="http://schemas.microsoft.com/office/drawing/2014/main" id="{DD8DFCB6-CF61-4A0A-91F5-4F47B133188F}"/>
              </a:ext>
            </a:extLst>
          </p:cNvPr>
          <p:cNvSpPr>
            <a:spLocks noGrp="1"/>
          </p:cNvSpPr>
          <p:nvPr>
            <p:ph type="ftr" sz="quarter" idx="3"/>
          </p:nvPr>
        </p:nvSpPr>
        <p:spPr>
          <a:xfrm>
            <a:off x="3190240" y="6498590"/>
            <a:ext cx="5811520" cy="2160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VAHTI hyvät käytännöt tukimateriaali</a:t>
            </a:r>
          </a:p>
        </p:txBody>
      </p:sp>
      <p:sp>
        <p:nvSpPr>
          <p:cNvPr id="4" name="Dian numeron paikkamerkki 3">
            <a:extLst>
              <a:ext uri="{FF2B5EF4-FFF2-40B4-BE49-F238E27FC236}">
                <a16:creationId xmlns:a16="http://schemas.microsoft.com/office/drawing/2014/main" id="{96FCED78-FE23-486A-9EC7-493FAC0525C4}"/>
              </a:ext>
            </a:extLst>
          </p:cNvPr>
          <p:cNvSpPr>
            <a:spLocks noGrp="1"/>
          </p:cNvSpPr>
          <p:nvPr>
            <p:ph type="sldNum" sz="quarter" idx="4"/>
          </p:nvPr>
        </p:nvSpPr>
        <p:spPr>
          <a:xfrm>
            <a:off x="10115552" y="6498590"/>
            <a:ext cx="82804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8680CC61-DB77-4485-B460-D8E4038D4204}" type="slidenum">
              <a:rPr lang="fi-FI" smtClean="0"/>
              <a:t>‹#›</a:t>
            </a:fld>
            <a:endParaRPr lang="fi-FI"/>
          </a:p>
        </p:txBody>
      </p:sp>
      <p:pic>
        <p:nvPicPr>
          <p:cNvPr id="14" name="Kuva 13" descr="Digi- ja väestötietoviraston tunnus">
            <a:extLst>
              <a:ext uri="{FF2B5EF4-FFF2-40B4-BE49-F238E27FC236}">
                <a16:creationId xmlns:a16="http://schemas.microsoft.com/office/drawing/2014/main" id="{31E5F429-5098-491A-A8AF-BCA7D5F5B735}"/>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1527456" y="5937100"/>
            <a:ext cx="409985" cy="670595"/>
          </a:xfrm>
          <a:prstGeom prst="rect">
            <a:avLst/>
          </a:prstGeom>
        </p:spPr>
      </p:pic>
    </p:spTree>
    <p:extLst>
      <p:ext uri="{BB962C8B-B14F-4D97-AF65-F5344CB8AC3E}">
        <p14:creationId xmlns:p14="http://schemas.microsoft.com/office/powerpoint/2010/main" val="3467626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hf hdr="0"/>
  <p:txStyles>
    <p:titleStyle>
      <a:lvl1pPr algn="l" defTabSz="609585" rtl="0" eaLnBrk="1" latinLnBrk="0" hangingPunct="1">
        <a:spcBef>
          <a:spcPct val="0"/>
        </a:spcBef>
        <a:buNone/>
        <a:defRPr sz="4000" b="1" i="0" kern="1200">
          <a:solidFill>
            <a:schemeClr val="tx2"/>
          </a:solidFill>
          <a:latin typeface="+mj-lt"/>
          <a:ea typeface="+mj-ea"/>
          <a:cs typeface="+mj-cs"/>
        </a:defRPr>
      </a:lvl1pPr>
    </p:titleStyle>
    <p:bodyStyle>
      <a:lvl1pPr marL="342000" marR="0" indent="-342000" algn="l" defTabSz="609585" rtl="0" eaLnBrk="1" fontAlgn="auto" latinLnBrk="0" hangingPunct="1">
        <a:lnSpc>
          <a:spcPct val="100000"/>
        </a:lnSpc>
        <a:spcBef>
          <a:spcPts val="600"/>
        </a:spcBef>
        <a:spcAft>
          <a:spcPts val="0"/>
        </a:spcAft>
        <a:buClr>
          <a:schemeClr val="tx2"/>
        </a:buClr>
        <a:buSzPct val="110000"/>
        <a:buFont typeface="Arial" panose="020B0604020202020204" pitchFamily="34" charset="0"/>
        <a:buChar char="•"/>
        <a:tabLst/>
        <a:defRPr sz="2200" kern="1200">
          <a:solidFill>
            <a:srgbClr val="1E1E1E"/>
          </a:solidFill>
          <a:latin typeface="+mn-lt"/>
          <a:ea typeface="+mn-ea"/>
          <a:cs typeface="+mn-cs"/>
        </a:defRPr>
      </a:lvl1pPr>
      <a:lvl2pPr marL="7992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2pPr>
      <a:lvl3pPr marL="1242000" marR="0" indent="-342000" algn="l" defTabSz="609585" rtl="0" eaLnBrk="1" fontAlgn="auto" latinLnBrk="0" hangingPunct="1">
        <a:lnSpc>
          <a:spcPct val="100000"/>
        </a:lnSpc>
        <a:spcBef>
          <a:spcPts val="0"/>
        </a:spcBef>
        <a:spcAft>
          <a:spcPts val="0"/>
        </a:spcAft>
        <a:buClr>
          <a:schemeClr val="tx2"/>
        </a:buClr>
        <a:buSzPct val="100000"/>
        <a:buFont typeface="Wingdings" panose="05000000000000000000" pitchFamily="2" charset="2"/>
        <a:buChar char="§"/>
        <a:tabLst/>
        <a:defRPr sz="2200" kern="1200">
          <a:solidFill>
            <a:srgbClr val="1E1E1E"/>
          </a:solidFill>
          <a:latin typeface="+mn-lt"/>
          <a:ea typeface="+mn-ea"/>
          <a:cs typeface="+mn-cs"/>
        </a:defRPr>
      </a:lvl3pPr>
      <a:lvl4pPr marL="17136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4pPr>
      <a:lvl5pPr marL="2160000" marR="0" indent="-342000" algn="l" defTabSz="609585" rtl="0" eaLnBrk="1" fontAlgn="auto" latinLnBrk="0" hangingPunct="1">
        <a:lnSpc>
          <a:spcPct val="100000"/>
        </a:lnSpc>
        <a:spcBef>
          <a:spcPct val="20000"/>
        </a:spcBef>
        <a:spcAft>
          <a:spcPts val="0"/>
        </a:spcAft>
        <a:buClr>
          <a:schemeClr val="tx2"/>
        </a:buClr>
        <a:buSzTx/>
        <a:buFont typeface="Courier New" panose="02070309020205020404" pitchFamily="49" charset="0"/>
        <a:buChar char="o"/>
        <a:tabLst/>
        <a:defRPr sz="2200" kern="1200">
          <a:solidFill>
            <a:srgbClr val="1E1E1E"/>
          </a:solidFill>
          <a:latin typeface="+mn-lt"/>
          <a:ea typeface="+mn-ea"/>
          <a:cs typeface="+mn-cs"/>
        </a:defRPr>
      </a:lvl5pPr>
      <a:lvl6pPr marL="252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6pPr>
      <a:lvl7pPr marL="288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7pPr>
      <a:lvl8pPr marL="3276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8pPr>
      <a:lvl9pPr marL="3744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4" orient="horz" pos="7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ekstiruutu 16"/>
          <p:cNvSpPr txBox="1"/>
          <p:nvPr/>
        </p:nvSpPr>
        <p:spPr>
          <a:xfrm>
            <a:off x="3916800" y="6552000"/>
            <a:ext cx="4344000" cy="240000"/>
          </a:xfrm>
          <a:prstGeom prst="rect">
            <a:avLst/>
          </a:prstGeom>
          <a:noFill/>
        </p:spPr>
        <p:txBody>
          <a:bodyPr wrap="square" lIns="0" tIns="0" rIns="0" bIns="0" rtlCol="0" anchor="ctr" anchorCtr="0">
            <a:noAutofit/>
          </a:bodyPr>
          <a:lstStyle/>
          <a:p>
            <a:pPr algn="ctr"/>
            <a:endParaRPr lang="fi-FI" sz="1067"/>
          </a:p>
        </p:txBody>
      </p:sp>
      <p:sp>
        <p:nvSpPr>
          <p:cNvPr id="6" name="Otsikon paikkamerkki 4"/>
          <p:cNvSpPr>
            <a:spLocks noGrp="1"/>
          </p:cNvSpPr>
          <p:nvPr>
            <p:ph type="title"/>
          </p:nvPr>
        </p:nvSpPr>
        <p:spPr>
          <a:xfrm>
            <a:off x="684000" y="144000"/>
            <a:ext cx="10260000" cy="1224000"/>
          </a:xfrm>
          <a:prstGeom prst="rect">
            <a:avLst/>
          </a:prstGeom>
        </p:spPr>
        <p:txBody>
          <a:bodyPr vert="horz" lIns="91440" tIns="45720" rIns="91440" bIns="45720" rtlCol="0" anchor="b">
            <a:normAutofit/>
          </a:bodyPr>
          <a:lstStyle/>
          <a:p>
            <a:r>
              <a:rPr lang="fi-FI"/>
              <a:t>Muokkaa </a:t>
            </a:r>
            <a:r>
              <a:rPr lang="fi-FI" err="1"/>
              <a:t>perustyyl</a:t>
            </a:r>
            <a:r>
              <a:rPr lang="fi-FI"/>
              <a:t>. </a:t>
            </a:r>
            <a:r>
              <a:rPr lang="fi-FI" err="1"/>
              <a:t>napsautt</a:t>
            </a:r>
            <a:r>
              <a:rPr lang="fi-FI"/>
              <a:t>.</a:t>
            </a:r>
          </a:p>
        </p:txBody>
      </p:sp>
      <p:sp>
        <p:nvSpPr>
          <p:cNvPr id="7" name="Tekstin paikkamerkki 3"/>
          <p:cNvSpPr>
            <a:spLocks noGrp="1"/>
          </p:cNvSpPr>
          <p:nvPr>
            <p:ph type="body" idx="1"/>
          </p:nvPr>
        </p:nvSpPr>
        <p:spPr>
          <a:xfrm>
            <a:off x="684000" y="1692000"/>
            <a:ext cx="10260000" cy="460800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a:p>
            <a:pPr lvl="5"/>
            <a:r>
              <a:rPr lang="fi-FI"/>
              <a:t>6</a:t>
            </a:r>
          </a:p>
          <a:p>
            <a:pPr lvl="6"/>
            <a:r>
              <a:rPr lang="fi-FI"/>
              <a:t>7</a:t>
            </a:r>
          </a:p>
          <a:p>
            <a:pPr lvl="7"/>
            <a:r>
              <a:rPr lang="fi-FI"/>
              <a:t>8</a:t>
            </a:r>
          </a:p>
          <a:p>
            <a:pPr lvl="8"/>
            <a:r>
              <a:rPr lang="fi-FI"/>
              <a:t>9</a:t>
            </a:r>
          </a:p>
          <a:p>
            <a:pPr lvl="4"/>
            <a:endParaRPr lang="fi-FI"/>
          </a:p>
          <a:p>
            <a:pPr lvl="4"/>
            <a:endParaRPr lang="fi-FI"/>
          </a:p>
        </p:txBody>
      </p:sp>
      <p:sp>
        <p:nvSpPr>
          <p:cNvPr id="2" name="Päivämäärän paikkamerkki 1">
            <a:extLst>
              <a:ext uri="{FF2B5EF4-FFF2-40B4-BE49-F238E27FC236}">
                <a16:creationId xmlns:a16="http://schemas.microsoft.com/office/drawing/2014/main" id="{27EF28C1-F0B5-49B1-A590-2B5B11413BF0}"/>
              </a:ext>
            </a:extLst>
          </p:cNvPr>
          <p:cNvSpPr>
            <a:spLocks noGrp="1"/>
          </p:cNvSpPr>
          <p:nvPr>
            <p:ph type="dt" sz="half" idx="2"/>
          </p:nvPr>
        </p:nvSpPr>
        <p:spPr>
          <a:xfrm>
            <a:off x="684000" y="6498590"/>
            <a:ext cx="1512000" cy="216000"/>
          </a:xfrm>
          <a:prstGeom prst="rect">
            <a:avLst/>
          </a:prstGeom>
        </p:spPr>
        <p:txBody>
          <a:bodyPr vert="horz" lIns="91440" tIns="45720" rIns="91440" bIns="45720" rtlCol="0" anchor="ctr"/>
          <a:lstStyle>
            <a:lvl1pPr algn="l">
              <a:defRPr sz="1200">
                <a:solidFill>
                  <a:schemeClr val="tx1">
                    <a:tint val="75000"/>
                  </a:schemeClr>
                </a:solidFill>
              </a:defRPr>
            </a:lvl1pPr>
          </a:lstStyle>
          <a:p>
            <a:fld id="{2A429877-ECD4-4669-9D34-3F82F56FA729}" type="datetime1">
              <a:rPr lang="fi-FI" smtClean="0"/>
              <a:t>5.12.2024</a:t>
            </a:fld>
            <a:endParaRPr lang="fi-FI"/>
          </a:p>
        </p:txBody>
      </p:sp>
      <p:sp>
        <p:nvSpPr>
          <p:cNvPr id="3" name="Alatunnisteen paikkamerkki 2">
            <a:extLst>
              <a:ext uri="{FF2B5EF4-FFF2-40B4-BE49-F238E27FC236}">
                <a16:creationId xmlns:a16="http://schemas.microsoft.com/office/drawing/2014/main" id="{DD8DFCB6-CF61-4A0A-91F5-4F47B133188F}"/>
              </a:ext>
            </a:extLst>
          </p:cNvPr>
          <p:cNvSpPr>
            <a:spLocks noGrp="1"/>
          </p:cNvSpPr>
          <p:nvPr>
            <p:ph type="ftr" sz="quarter" idx="3"/>
          </p:nvPr>
        </p:nvSpPr>
        <p:spPr>
          <a:xfrm>
            <a:off x="3190240" y="6498590"/>
            <a:ext cx="5811520" cy="2160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VAHTI hyvät käytännöt tukimateriaali</a:t>
            </a:r>
          </a:p>
        </p:txBody>
      </p:sp>
      <p:sp>
        <p:nvSpPr>
          <p:cNvPr id="4" name="Dian numeron paikkamerkki 3">
            <a:extLst>
              <a:ext uri="{FF2B5EF4-FFF2-40B4-BE49-F238E27FC236}">
                <a16:creationId xmlns:a16="http://schemas.microsoft.com/office/drawing/2014/main" id="{96FCED78-FE23-486A-9EC7-493FAC0525C4}"/>
              </a:ext>
            </a:extLst>
          </p:cNvPr>
          <p:cNvSpPr>
            <a:spLocks noGrp="1"/>
          </p:cNvSpPr>
          <p:nvPr>
            <p:ph type="sldNum" sz="quarter" idx="4"/>
          </p:nvPr>
        </p:nvSpPr>
        <p:spPr>
          <a:xfrm>
            <a:off x="10115552" y="6498590"/>
            <a:ext cx="82804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70794C75-185B-4AE2-8765-4194C13CFAA1}" type="slidenum">
              <a:rPr lang="fi-FI" smtClean="0"/>
              <a:t>‹#›</a:t>
            </a:fld>
            <a:endParaRPr lang="fi-FI"/>
          </a:p>
        </p:txBody>
      </p:sp>
      <p:pic>
        <p:nvPicPr>
          <p:cNvPr id="14" name="Kuva 13" descr="Digi- ja väestötietoviraston tunnus">
            <a:extLst>
              <a:ext uri="{FF2B5EF4-FFF2-40B4-BE49-F238E27FC236}">
                <a16:creationId xmlns:a16="http://schemas.microsoft.com/office/drawing/2014/main" id="{31E5F429-5098-491A-A8AF-BCA7D5F5B735}"/>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1527456" y="5937100"/>
            <a:ext cx="409985" cy="670595"/>
          </a:xfrm>
          <a:prstGeom prst="rect">
            <a:avLst/>
          </a:prstGeom>
        </p:spPr>
      </p:pic>
    </p:spTree>
    <p:extLst>
      <p:ext uri="{BB962C8B-B14F-4D97-AF65-F5344CB8AC3E}">
        <p14:creationId xmlns:p14="http://schemas.microsoft.com/office/powerpoint/2010/main" val="90023392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Lst>
  <p:hf hdr="0"/>
  <p:txStyles>
    <p:titleStyle>
      <a:lvl1pPr algn="l" defTabSz="609585" rtl="0" eaLnBrk="1" latinLnBrk="0" hangingPunct="1">
        <a:spcBef>
          <a:spcPct val="0"/>
        </a:spcBef>
        <a:buNone/>
        <a:defRPr sz="4000" b="1" i="0" kern="1200">
          <a:solidFill>
            <a:srgbClr val="E30450"/>
          </a:solidFill>
          <a:latin typeface="+mj-lt"/>
          <a:ea typeface="+mj-ea"/>
          <a:cs typeface="+mj-cs"/>
        </a:defRPr>
      </a:lvl1pPr>
    </p:titleStyle>
    <p:bodyStyle>
      <a:lvl1pPr marL="342000" marR="0" indent="-342000" algn="l" defTabSz="609585" rtl="0" eaLnBrk="1" fontAlgn="auto" latinLnBrk="0" hangingPunct="1">
        <a:lnSpc>
          <a:spcPct val="100000"/>
        </a:lnSpc>
        <a:spcBef>
          <a:spcPts val="600"/>
        </a:spcBef>
        <a:spcAft>
          <a:spcPts val="0"/>
        </a:spcAft>
        <a:buClr>
          <a:schemeClr val="tx2"/>
        </a:buClr>
        <a:buSzPct val="110000"/>
        <a:buFont typeface="Arial" panose="020B0604020202020204" pitchFamily="34" charset="0"/>
        <a:buChar char="•"/>
        <a:tabLst/>
        <a:defRPr sz="2200" kern="1200">
          <a:solidFill>
            <a:srgbClr val="1E1E1E"/>
          </a:solidFill>
          <a:latin typeface="+mn-lt"/>
          <a:ea typeface="+mn-ea"/>
          <a:cs typeface="+mn-cs"/>
        </a:defRPr>
      </a:lvl1pPr>
      <a:lvl2pPr marL="7992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2pPr>
      <a:lvl3pPr marL="1242000" marR="0" indent="-342000" algn="l" defTabSz="609585" rtl="0" eaLnBrk="1" fontAlgn="auto" latinLnBrk="0" hangingPunct="1">
        <a:lnSpc>
          <a:spcPct val="100000"/>
        </a:lnSpc>
        <a:spcBef>
          <a:spcPts val="0"/>
        </a:spcBef>
        <a:spcAft>
          <a:spcPts val="0"/>
        </a:spcAft>
        <a:buClr>
          <a:schemeClr val="tx2"/>
        </a:buClr>
        <a:buSzPct val="100000"/>
        <a:buFont typeface="Wingdings" panose="05000000000000000000" pitchFamily="2" charset="2"/>
        <a:buChar char="§"/>
        <a:tabLst/>
        <a:defRPr sz="2200" kern="1200">
          <a:solidFill>
            <a:srgbClr val="1E1E1E"/>
          </a:solidFill>
          <a:latin typeface="+mn-lt"/>
          <a:ea typeface="+mn-ea"/>
          <a:cs typeface="+mn-cs"/>
        </a:defRPr>
      </a:lvl3pPr>
      <a:lvl4pPr marL="17136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4pPr>
      <a:lvl5pPr marL="2160000" marR="0" indent="-342000" algn="l" defTabSz="609585" rtl="0" eaLnBrk="1" fontAlgn="auto" latinLnBrk="0" hangingPunct="1">
        <a:lnSpc>
          <a:spcPct val="100000"/>
        </a:lnSpc>
        <a:spcBef>
          <a:spcPct val="20000"/>
        </a:spcBef>
        <a:spcAft>
          <a:spcPts val="0"/>
        </a:spcAft>
        <a:buClr>
          <a:schemeClr val="tx2"/>
        </a:buClr>
        <a:buSzTx/>
        <a:buFont typeface="Courier New" panose="02070309020205020404" pitchFamily="49" charset="0"/>
        <a:buChar char="o"/>
        <a:tabLst/>
        <a:defRPr sz="2200" kern="1200">
          <a:solidFill>
            <a:srgbClr val="1E1E1E"/>
          </a:solidFill>
          <a:latin typeface="+mn-lt"/>
          <a:ea typeface="+mn-ea"/>
          <a:cs typeface="+mn-cs"/>
        </a:defRPr>
      </a:lvl5pPr>
      <a:lvl6pPr marL="252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6pPr>
      <a:lvl7pPr marL="288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7pPr>
      <a:lvl8pPr marL="3276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8pPr>
      <a:lvl9pPr marL="3744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4" orient="horz" pos="7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ekstiruutu 16"/>
          <p:cNvSpPr txBox="1"/>
          <p:nvPr/>
        </p:nvSpPr>
        <p:spPr>
          <a:xfrm>
            <a:off x="3916800" y="6552000"/>
            <a:ext cx="4344000" cy="240000"/>
          </a:xfrm>
          <a:prstGeom prst="rect">
            <a:avLst/>
          </a:prstGeom>
          <a:noFill/>
        </p:spPr>
        <p:txBody>
          <a:bodyPr wrap="square" lIns="0" tIns="0" rIns="0" bIns="0" rtlCol="0" anchor="ctr" anchorCtr="0">
            <a:noAutofit/>
          </a:bodyPr>
          <a:lstStyle/>
          <a:p>
            <a:pPr algn="ctr"/>
            <a:endParaRPr lang="fi-FI" sz="1067"/>
          </a:p>
        </p:txBody>
      </p:sp>
      <p:sp>
        <p:nvSpPr>
          <p:cNvPr id="6" name="Otsikon paikkamerkki 4"/>
          <p:cNvSpPr>
            <a:spLocks noGrp="1"/>
          </p:cNvSpPr>
          <p:nvPr>
            <p:ph type="title"/>
          </p:nvPr>
        </p:nvSpPr>
        <p:spPr>
          <a:xfrm>
            <a:off x="684000" y="144000"/>
            <a:ext cx="10260000" cy="1224000"/>
          </a:xfrm>
          <a:prstGeom prst="rect">
            <a:avLst/>
          </a:prstGeom>
        </p:spPr>
        <p:txBody>
          <a:bodyPr vert="horz" lIns="91440" tIns="45720" rIns="91440" bIns="45720" rtlCol="0" anchor="b">
            <a:normAutofit/>
          </a:bodyPr>
          <a:lstStyle/>
          <a:p>
            <a:r>
              <a:rPr lang="fi-FI"/>
              <a:t>Muokkaa </a:t>
            </a:r>
            <a:r>
              <a:rPr lang="fi-FI" err="1"/>
              <a:t>perustyyl</a:t>
            </a:r>
            <a:r>
              <a:rPr lang="fi-FI"/>
              <a:t>. </a:t>
            </a:r>
            <a:r>
              <a:rPr lang="fi-FI" err="1"/>
              <a:t>napsautt</a:t>
            </a:r>
            <a:r>
              <a:rPr lang="fi-FI"/>
              <a:t>.</a:t>
            </a:r>
          </a:p>
        </p:txBody>
      </p:sp>
      <p:sp>
        <p:nvSpPr>
          <p:cNvPr id="7" name="Tekstin paikkamerkki 3"/>
          <p:cNvSpPr>
            <a:spLocks noGrp="1"/>
          </p:cNvSpPr>
          <p:nvPr>
            <p:ph type="body" idx="1"/>
          </p:nvPr>
        </p:nvSpPr>
        <p:spPr>
          <a:xfrm>
            <a:off x="684000" y="1692000"/>
            <a:ext cx="10260000" cy="460800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a:p>
            <a:pPr lvl="5"/>
            <a:r>
              <a:rPr lang="fi-FI"/>
              <a:t>6</a:t>
            </a:r>
          </a:p>
          <a:p>
            <a:pPr lvl="6"/>
            <a:r>
              <a:rPr lang="fi-FI"/>
              <a:t>7</a:t>
            </a:r>
          </a:p>
          <a:p>
            <a:pPr lvl="7"/>
            <a:r>
              <a:rPr lang="fi-FI"/>
              <a:t>8</a:t>
            </a:r>
          </a:p>
          <a:p>
            <a:pPr lvl="8"/>
            <a:r>
              <a:rPr lang="fi-FI"/>
              <a:t>9</a:t>
            </a:r>
          </a:p>
          <a:p>
            <a:pPr lvl="4"/>
            <a:endParaRPr lang="fi-FI"/>
          </a:p>
          <a:p>
            <a:pPr lvl="4"/>
            <a:endParaRPr lang="fi-FI"/>
          </a:p>
        </p:txBody>
      </p:sp>
      <p:sp>
        <p:nvSpPr>
          <p:cNvPr id="2" name="Päivämäärän paikkamerkki 1">
            <a:extLst>
              <a:ext uri="{FF2B5EF4-FFF2-40B4-BE49-F238E27FC236}">
                <a16:creationId xmlns:a16="http://schemas.microsoft.com/office/drawing/2014/main" id="{27EF28C1-F0B5-49B1-A590-2B5B11413BF0}"/>
              </a:ext>
            </a:extLst>
          </p:cNvPr>
          <p:cNvSpPr>
            <a:spLocks noGrp="1"/>
          </p:cNvSpPr>
          <p:nvPr>
            <p:ph type="dt" sz="half" idx="2"/>
          </p:nvPr>
        </p:nvSpPr>
        <p:spPr>
          <a:xfrm>
            <a:off x="684000" y="6498590"/>
            <a:ext cx="1512000" cy="216000"/>
          </a:xfrm>
          <a:prstGeom prst="rect">
            <a:avLst/>
          </a:prstGeom>
        </p:spPr>
        <p:txBody>
          <a:bodyPr vert="horz" lIns="91440" tIns="45720" rIns="91440" bIns="45720" rtlCol="0" anchor="ctr"/>
          <a:lstStyle>
            <a:lvl1pPr algn="l">
              <a:defRPr sz="1200">
                <a:solidFill>
                  <a:schemeClr val="tx1">
                    <a:tint val="75000"/>
                  </a:schemeClr>
                </a:solidFill>
              </a:defRPr>
            </a:lvl1pPr>
          </a:lstStyle>
          <a:p>
            <a:fld id="{5080E991-A73C-4061-BEE6-5F3C129E7FFB}" type="datetime1">
              <a:rPr lang="fi-FI" smtClean="0"/>
              <a:t>5.12.2024</a:t>
            </a:fld>
            <a:endParaRPr lang="fi-FI"/>
          </a:p>
        </p:txBody>
      </p:sp>
      <p:sp>
        <p:nvSpPr>
          <p:cNvPr id="3" name="Alatunnisteen paikkamerkki 2">
            <a:extLst>
              <a:ext uri="{FF2B5EF4-FFF2-40B4-BE49-F238E27FC236}">
                <a16:creationId xmlns:a16="http://schemas.microsoft.com/office/drawing/2014/main" id="{DD8DFCB6-CF61-4A0A-91F5-4F47B133188F}"/>
              </a:ext>
            </a:extLst>
          </p:cNvPr>
          <p:cNvSpPr>
            <a:spLocks noGrp="1"/>
          </p:cNvSpPr>
          <p:nvPr>
            <p:ph type="ftr" sz="quarter" idx="3"/>
          </p:nvPr>
        </p:nvSpPr>
        <p:spPr>
          <a:xfrm>
            <a:off x="3190240" y="6498590"/>
            <a:ext cx="5811520" cy="2160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VAHTI hyvät käytännöt tukimateriaali</a:t>
            </a:r>
          </a:p>
        </p:txBody>
      </p:sp>
      <p:sp>
        <p:nvSpPr>
          <p:cNvPr id="4" name="Dian numeron paikkamerkki 3">
            <a:extLst>
              <a:ext uri="{FF2B5EF4-FFF2-40B4-BE49-F238E27FC236}">
                <a16:creationId xmlns:a16="http://schemas.microsoft.com/office/drawing/2014/main" id="{96FCED78-FE23-486A-9EC7-493FAC0525C4}"/>
              </a:ext>
            </a:extLst>
          </p:cNvPr>
          <p:cNvSpPr>
            <a:spLocks noGrp="1"/>
          </p:cNvSpPr>
          <p:nvPr>
            <p:ph type="sldNum" sz="quarter" idx="4"/>
          </p:nvPr>
        </p:nvSpPr>
        <p:spPr>
          <a:xfrm>
            <a:off x="10115552" y="6498590"/>
            <a:ext cx="82804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70794C75-185B-4AE2-8765-4194C13CFAA1}" type="slidenum">
              <a:rPr lang="fi-FI" smtClean="0"/>
              <a:t>‹#›</a:t>
            </a:fld>
            <a:endParaRPr lang="fi-FI"/>
          </a:p>
        </p:txBody>
      </p:sp>
      <p:pic>
        <p:nvPicPr>
          <p:cNvPr id="14" name="Kuva 13" descr="Digi- ja väestötietoviraston tunnus">
            <a:extLst>
              <a:ext uri="{FF2B5EF4-FFF2-40B4-BE49-F238E27FC236}">
                <a16:creationId xmlns:a16="http://schemas.microsoft.com/office/drawing/2014/main" id="{31E5F429-5098-491A-A8AF-BCA7D5F5B735}"/>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1527456" y="5937100"/>
            <a:ext cx="409985" cy="670595"/>
          </a:xfrm>
          <a:prstGeom prst="rect">
            <a:avLst/>
          </a:prstGeom>
        </p:spPr>
      </p:pic>
    </p:spTree>
    <p:extLst>
      <p:ext uri="{BB962C8B-B14F-4D97-AF65-F5344CB8AC3E}">
        <p14:creationId xmlns:p14="http://schemas.microsoft.com/office/powerpoint/2010/main" val="75721165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 id="2147483739" r:id="rId23"/>
    <p:sldLayoutId id="2147483740" r:id="rId24"/>
    <p:sldLayoutId id="2147483741" r:id="rId25"/>
    <p:sldLayoutId id="2147483742" r:id="rId26"/>
    <p:sldLayoutId id="2147483743" r:id="rId27"/>
  </p:sldLayoutIdLst>
  <p:hf hdr="0"/>
  <p:txStyles>
    <p:titleStyle>
      <a:lvl1pPr algn="l" defTabSz="609585" rtl="0" eaLnBrk="1" latinLnBrk="0" hangingPunct="1">
        <a:spcBef>
          <a:spcPct val="0"/>
        </a:spcBef>
        <a:buNone/>
        <a:defRPr sz="4000" b="1" i="0" kern="1200">
          <a:solidFill>
            <a:srgbClr val="007770"/>
          </a:solidFill>
          <a:latin typeface="+mj-lt"/>
          <a:ea typeface="+mj-ea"/>
          <a:cs typeface="+mj-cs"/>
        </a:defRPr>
      </a:lvl1pPr>
    </p:titleStyle>
    <p:bodyStyle>
      <a:lvl1pPr marL="342000" marR="0" indent="-342000" algn="l" defTabSz="609585" rtl="0" eaLnBrk="1" fontAlgn="auto" latinLnBrk="0" hangingPunct="1">
        <a:lnSpc>
          <a:spcPct val="100000"/>
        </a:lnSpc>
        <a:spcBef>
          <a:spcPts val="600"/>
        </a:spcBef>
        <a:spcAft>
          <a:spcPts val="0"/>
        </a:spcAft>
        <a:buClr>
          <a:schemeClr val="tx2"/>
        </a:buClr>
        <a:buSzPct val="110000"/>
        <a:buFont typeface="Arial" panose="020B0604020202020204" pitchFamily="34" charset="0"/>
        <a:buChar char="•"/>
        <a:tabLst/>
        <a:defRPr sz="2200" kern="1200">
          <a:solidFill>
            <a:srgbClr val="1E1E1E"/>
          </a:solidFill>
          <a:latin typeface="+mn-lt"/>
          <a:ea typeface="+mn-ea"/>
          <a:cs typeface="+mn-cs"/>
        </a:defRPr>
      </a:lvl1pPr>
      <a:lvl2pPr marL="7992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2pPr>
      <a:lvl3pPr marL="1242000" marR="0" indent="-342000" algn="l" defTabSz="609585" rtl="0" eaLnBrk="1" fontAlgn="auto" latinLnBrk="0" hangingPunct="1">
        <a:lnSpc>
          <a:spcPct val="100000"/>
        </a:lnSpc>
        <a:spcBef>
          <a:spcPts val="0"/>
        </a:spcBef>
        <a:spcAft>
          <a:spcPts val="0"/>
        </a:spcAft>
        <a:buClr>
          <a:schemeClr val="tx2"/>
        </a:buClr>
        <a:buSzPct val="100000"/>
        <a:buFont typeface="Wingdings" panose="05000000000000000000" pitchFamily="2" charset="2"/>
        <a:buChar char="§"/>
        <a:tabLst/>
        <a:defRPr sz="2200" kern="1200">
          <a:solidFill>
            <a:srgbClr val="1E1E1E"/>
          </a:solidFill>
          <a:latin typeface="+mn-lt"/>
          <a:ea typeface="+mn-ea"/>
          <a:cs typeface="+mn-cs"/>
        </a:defRPr>
      </a:lvl3pPr>
      <a:lvl4pPr marL="1713600" marR="0" indent="-342000" algn="l" defTabSz="609585" rtl="0" eaLnBrk="1" fontAlgn="auto" latinLnBrk="0" hangingPunct="1">
        <a:lnSpc>
          <a:spcPct val="100000"/>
        </a:lnSpc>
        <a:spcBef>
          <a:spcPts val="0"/>
        </a:spcBef>
        <a:spcAft>
          <a:spcPts val="0"/>
        </a:spcAft>
        <a:buClr>
          <a:schemeClr val="tx2"/>
        </a:buClr>
        <a:buSzTx/>
        <a:buFont typeface="Microsoft Sans Serif" panose="020B0604020202020204" pitchFamily="34" charset="0"/>
        <a:buChar char="‒"/>
        <a:tabLst/>
        <a:defRPr sz="2200" kern="1200">
          <a:solidFill>
            <a:srgbClr val="1E1E1E"/>
          </a:solidFill>
          <a:latin typeface="+mn-lt"/>
          <a:ea typeface="+mn-ea"/>
          <a:cs typeface="+mn-cs"/>
        </a:defRPr>
      </a:lvl4pPr>
      <a:lvl5pPr marL="2160000" marR="0" indent="-342000" algn="l" defTabSz="609585" rtl="0" eaLnBrk="1" fontAlgn="auto" latinLnBrk="0" hangingPunct="1">
        <a:lnSpc>
          <a:spcPct val="100000"/>
        </a:lnSpc>
        <a:spcBef>
          <a:spcPct val="20000"/>
        </a:spcBef>
        <a:spcAft>
          <a:spcPts val="0"/>
        </a:spcAft>
        <a:buClr>
          <a:schemeClr val="tx2"/>
        </a:buClr>
        <a:buSzTx/>
        <a:buFont typeface="Courier New" panose="02070309020205020404" pitchFamily="49" charset="0"/>
        <a:buChar char="o"/>
        <a:tabLst/>
        <a:defRPr sz="2200" kern="1200">
          <a:solidFill>
            <a:srgbClr val="1E1E1E"/>
          </a:solidFill>
          <a:latin typeface="+mn-lt"/>
          <a:ea typeface="+mn-ea"/>
          <a:cs typeface="+mn-cs"/>
        </a:defRPr>
      </a:lvl5pPr>
      <a:lvl6pPr marL="252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6pPr>
      <a:lvl7pPr marL="2880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7pPr>
      <a:lvl8pPr marL="3276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8pPr>
      <a:lvl9pPr marL="3744000" indent="-342000" algn="l" defTabSz="609585" rtl="0" eaLnBrk="1" latinLnBrk="0" hangingPunct="1">
        <a:lnSpc>
          <a:spcPct val="100000"/>
        </a:lnSpc>
        <a:spcBef>
          <a:spcPts val="373"/>
        </a:spcBef>
        <a:spcAft>
          <a:spcPts val="0"/>
        </a:spcAft>
        <a:buClr>
          <a:schemeClr val="tx2"/>
        </a:buClr>
        <a:buFont typeface="Microsoft Sans Serif" panose="020B0604020202020204" pitchFamily="34" charset="0"/>
        <a:buChar char="‒"/>
        <a:defRPr sz="2200" kern="1200">
          <a:solidFill>
            <a:srgbClr val="1E1E1E"/>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4" orient="horz" pos="7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emergywork.com/fi/organisaatiokulttuuri-ilmapiiri-vai-tunneilmasto/" TargetMode="External"/><Relationship Id="rId2" Type="http://schemas.openxmlformats.org/officeDocument/2006/relationships/hyperlink" Target="https://greenled.fi/ajankohtaista/mista-on-hyva-organisaatiokulttuuri-tehty-ja-miten-silla-menestytaa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igiturvallinenelama.fi/" TargetMode="External"/><Relationship Id="rId2" Type="http://schemas.openxmlformats.org/officeDocument/2006/relationships/hyperlink" Target="https://www.kyberturvallisuuskeskus.fi/fi/ohjee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dvv.fi/digiturvallinen-elam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yle.fi/aihe/digitreenit/tietoturva" TargetMode="External"/><Relationship Id="rId4" Type="http://schemas.openxmlformats.org/officeDocument/2006/relationships/hyperlink" Target="https://live.mediaserver.fi/dvv/digiturva"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eoppiva.fi/koulutukset/digiturvallinen-elama-testi/"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dvv.fi/taisto"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hyperlink" Target="mailto:digiturva@dvv.fi" TargetMode="External"/><Relationship Id="rId2" Type="http://schemas.openxmlformats.org/officeDocument/2006/relationships/hyperlink" Target="https://dvv.fi/vahti"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hyperlink" Target="https://www.eoppiva.fi/koulutukset/salassa-pidettavien-tietojen-kasittely-ja-suojaaminen/" TargetMode="Externa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3.xml.rels><?xml version="1.0" encoding="UTF-8" standalone="yes"?>
<Relationships xmlns="http://schemas.openxmlformats.org/package/2006/relationships"><Relationship Id="rId3" Type="http://schemas.openxmlformats.org/officeDocument/2006/relationships/hyperlink" Target="https://youtube.com/playlist?list=PL1_-EIQ-Ddub-gVbetAX0qKVPhcdf-ar3" TargetMode="External"/><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hyperlink" Target="https://play.google.com/store/apps/details?id=fi.dvv.digiturvaelama" TargetMode="External"/><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hyperlink" Target="https://apps.apple.com/app/id1514065267"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eoppiva.fi/koulutukset/digiturvallinen-elama-testi/" TargetMode="Externa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hyperlink" Target="https://live.mediaserver.fi/dvv/archive" TargetMode="External"/><Relationship Id="rId2" Type="http://schemas.openxmlformats.org/officeDocument/2006/relationships/hyperlink" Target="https://dvv.fi/digiturvatilaisuudet" TargetMode="External"/><Relationship Id="rId1" Type="http://schemas.openxmlformats.org/officeDocument/2006/relationships/slideLayout" Target="../slideLayouts/slideLayout10.xml"/><Relationship Id="rId5" Type="http://schemas.openxmlformats.org/officeDocument/2006/relationships/image" Target="../media/image22.png"/><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8" Type="http://schemas.openxmlformats.org/officeDocument/2006/relationships/hyperlink" Target="https://cyber-citizen.eu/secport-portaali-ja-cyber-city-tycoon-peli-julkaistaan-suomessa-31-10-2024/" TargetMode="External"/><Relationship Id="rId3" Type="http://schemas.openxmlformats.org/officeDocument/2006/relationships/hyperlink" Target="https://yle.fi/aihe/digitreenit/tietoturva" TargetMode="External"/><Relationship Id="rId7" Type="http://schemas.openxmlformats.org/officeDocument/2006/relationships/hyperlink" Target="https://www.spoofy.fi/" TargetMode="External"/><Relationship Id="rId2" Type="http://schemas.openxmlformats.org/officeDocument/2006/relationships/hyperlink" Target="https://koulutuskalenteri.mpk.fi/Default.aspx?tabid=1054&amp;id=155538#1a251873" TargetMode="External"/><Relationship Id="rId1" Type="http://schemas.openxmlformats.org/officeDocument/2006/relationships/slideLayout" Target="../slideLayouts/slideLayout10.xml"/><Relationship Id="rId6" Type="http://schemas.openxmlformats.org/officeDocument/2006/relationships/hyperlink" Target="https://www.secport.org/" TargetMode="External"/><Relationship Id="rId5" Type="http://schemas.openxmlformats.org/officeDocument/2006/relationships/hyperlink" Target="https://nytvalppaana.fi/fi" TargetMode="External"/><Relationship Id="rId4" Type="http://schemas.openxmlformats.org/officeDocument/2006/relationships/hyperlink" Target="https://www.kyberturvallisuuskeskus.fi/fi/ohjee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26AE2B-FAEE-4C9E-B710-C63B21DAB91A}"/>
              </a:ext>
            </a:extLst>
          </p:cNvPr>
          <p:cNvSpPr>
            <a:spLocks noGrp="1"/>
          </p:cNvSpPr>
          <p:nvPr>
            <p:ph type="ctrTitle"/>
          </p:nvPr>
        </p:nvSpPr>
        <p:spPr/>
        <p:txBody>
          <a:bodyPr/>
          <a:lstStyle/>
          <a:p>
            <a:r>
              <a:rPr lang="fi-FI" dirty="0"/>
              <a:t>Opas Digiturvaosaamisen ja</a:t>
            </a:r>
            <a:br>
              <a:rPr lang="fi-FI" dirty="0">
                <a:cs typeface="Arial"/>
              </a:rPr>
            </a:br>
            <a:r>
              <a:rPr lang="fi-FI" dirty="0"/>
              <a:t>-kulttuurin kehittämiseen v.2.0</a:t>
            </a:r>
          </a:p>
        </p:txBody>
      </p:sp>
      <p:sp>
        <p:nvSpPr>
          <p:cNvPr id="3" name="Alaotsikko 2">
            <a:extLst>
              <a:ext uri="{FF2B5EF4-FFF2-40B4-BE49-F238E27FC236}">
                <a16:creationId xmlns:a16="http://schemas.microsoft.com/office/drawing/2014/main" id="{7C95AB8F-7BA6-4975-900C-2CE4949FC43B}"/>
              </a:ext>
            </a:extLst>
          </p:cNvPr>
          <p:cNvSpPr>
            <a:spLocks noGrp="1"/>
          </p:cNvSpPr>
          <p:nvPr>
            <p:ph type="subTitle" idx="1"/>
          </p:nvPr>
        </p:nvSpPr>
        <p:spPr/>
        <p:txBody>
          <a:bodyPr/>
          <a:lstStyle/>
          <a:p>
            <a:r>
              <a:rPr lang="fi-FI" dirty="0"/>
              <a:t>VAHTI hyvät käytännöt -tukimateriaali</a:t>
            </a:r>
          </a:p>
        </p:txBody>
      </p:sp>
      <p:sp>
        <p:nvSpPr>
          <p:cNvPr id="4" name="Päivämäärän paikkamerkki 3">
            <a:extLst>
              <a:ext uri="{FF2B5EF4-FFF2-40B4-BE49-F238E27FC236}">
                <a16:creationId xmlns:a16="http://schemas.microsoft.com/office/drawing/2014/main" id="{E69FE595-C2BE-4DC2-B879-3EF8AFC6B095}"/>
              </a:ext>
            </a:extLst>
          </p:cNvPr>
          <p:cNvSpPr>
            <a:spLocks noGrp="1"/>
          </p:cNvSpPr>
          <p:nvPr>
            <p:ph type="dt" sz="half" idx="10"/>
          </p:nvPr>
        </p:nvSpPr>
        <p:spPr/>
        <p:txBody>
          <a:bodyPr/>
          <a:lstStyle/>
          <a:p>
            <a:fld id="{FA79F1AB-AC5F-46D9-AC17-E0326EB45837}" type="datetime1">
              <a:rPr lang="fi-FI" smtClean="0"/>
              <a:t>5.12.2024</a:t>
            </a:fld>
            <a:endParaRPr lang="fi-FI"/>
          </a:p>
        </p:txBody>
      </p:sp>
      <p:sp>
        <p:nvSpPr>
          <p:cNvPr id="5" name="Alatunnisteen paikkamerkki 4">
            <a:extLst>
              <a:ext uri="{FF2B5EF4-FFF2-40B4-BE49-F238E27FC236}">
                <a16:creationId xmlns:a16="http://schemas.microsoft.com/office/drawing/2014/main" id="{54F90561-BDFD-4B45-BD08-E17133E5837F}"/>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4BFFD0D4-F396-4FA2-9367-FF127CCD0CC9}"/>
              </a:ext>
            </a:extLst>
          </p:cNvPr>
          <p:cNvSpPr>
            <a:spLocks noGrp="1"/>
          </p:cNvSpPr>
          <p:nvPr>
            <p:ph type="sldNum" sz="quarter" idx="12"/>
          </p:nvPr>
        </p:nvSpPr>
        <p:spPr/>
        <p:txBody>
          <a:bodyPr/>
          <a:lstStyle/>
          <a:p>
            <a:fld id="{8680CC61-DB77-4485-B460-D8E4038D4204}" type="slidenum">
              <a:rPr lang="fi-FI" smtClean="0"/>
              <a:t>1</a:t>
            </a:fld>
            <a:endParaRPr lang="fi-FI"/>
          </a:p>
        </p:txBody>
      </p:sp>
    </p:spTree>
    <p:extLst>
      <p:ext uri="{BB962C8B-B14F-4D97-AF65-F5344CB8AC3E}">
        <p14:creationId xmlns:p14="http://schemas.microsoft.com/office/powerpoint/2010/main" val="2673233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7E7696C9-2E15-9A93-4C90-2714A99D59D3}"/>
              </a:ext>
            </a:extLst>
          </p:cNvPr>
          <p:cNvSpPr>
            <a:spLocks noGrp="1"/>
          </p:cNvSpPr>
          <p:nvPr>
            <p:ph type="title"/>
          </p:nvPr>
        </p:nvSpPr>
        <p:spPr>
          <a:xfrm>
            <a:off x="684000" y="144000"/>
            <a:ext cx="10260000" cy="1224000"/>
          </a:xfrm>
        </p:spPr>
        <p:txBody>
          <a:bodyPr anchor="b">
            <a:normAutofit/>
          </a:bodyPr>
          <a:lstStyle/>
          <a:p>
            <a:r>
              <a:rPr lang="fi-FI"/>
              <a:t>Digiturvallisuus - Jatkuvuudenhallinta</a:t>
            </a:r>
          </a:p>
        </p:txBody>
      </p:sp>
      <p:sp>
        <p:nvSpPr>
          <p:cNvPr id="2" name="Sisällön paikkamerkki 1">
            <a:extLst>
              <a:ext uri="{FF2B5EF4-FFF2-40B4-BE49-F238E27FC236}">
                <a16:creationId xmlns:a16="http://schemas.microsoft.com/office/drawing/2014/main" id="{8B844FEE-F9BE-153C-3596-3173BE75D476}"/>
              </a:ext>
            </a:extLst>
          </p:cNvPr>
          <p:cNvSpPr>
            <a:spLocks noGrp="1"/>
          </p:cNvSpPr>
          <p:nvPr>
            <p:ph idx="1"/>
          </p:nvPr>
        </p:nvSpPr>
        <p:spPr>
          <a:xfrm>
            <a:off x="684000" y="1692000"/>
            <a:ext cx="10260000" cy="4608000"/>
          </a:xfrm>
        </p:spPr>
        <p:txBody>
          <a:bodyPr vert="horz" lIns="91440" tIns="45720" rIns="91440" bIns="45720" rtlCol="0" anchor="t">
            <a:normAutofit/>
          </a:bodyPr>
          <a:lstStyle/>
          <a:p>
            <a:pPr marL="341630" indent="-341630"/>
            <a:r>
              <a:rPr lang="fi-FI" b="1" dirty="0"/>
              <a:t>Jatkuvuudenhallinta</a:t>
            </a:r>
            <a:r>
              <a:rPr lang="fi-FI" dirty="0"/>
              <a:t> tarkoittaa häiriötilanteiden ennaltaehkäisemistä, niihin varautumista, niistä palautumista ja niiden vaikutusten hallitsemista sekä organisaation toiminnan jatkuvuuden varmistamista.</a:t>
            </a:r>
            <a:endParaRPr lang="en-US" dirty="0"/>
          </a:p>
          <a:p>
            <a:pPr marL="341630" indent="-341630"/>
            <a:endParaRPr lang="fi-FI" dirty="0">
              <a:cs typeface="Arial"/>
            </a:endParaRPr>
          </a:p>
          <a:p>
            <a:pPr marL="341630" indent="-341630"/>
            <a:r>
              <a:rPr lang="fi-FI" dirty="0"/>
              <a:t>Esimerkki organisaation näkökulmasta: Organisaatio turvaa omaa toimintaansa tai esimerkiksi yhteiskunnan huoltovarmuutta tekemällä varautumis- ja jatkuvuussuunnittelua ja suunnitelmia erilaisten fyysisen maailman ja digitaalisen toimintaympäristön häiriöiden varalle.</a:t>
            </a:r>
            <a:endParaRPr lang="fi-FI" dirty="0">
              <a:cs typeface="Arial"/>
            </a:endParaRPr>
          </a:p>
          <a:p>
            <a:pPr marL="341630" indent="-341630"/>
            <a:r>
              <a:rPr lang="fi-FI" dirty="0"/>
              <a:t>Esimerkki yksilön näkökulmasta: Jokainen voi varautua siihen, että sähkön- tai vedenjakelu katkeaa väliaikaisesti varaamalla kotiinsa riittävästi päivittäistarvikkeita osana kodin kotivara / 72 tuntia-mallia sekä huolehtimalla digilaitteiden käyttöön liittyvästä digivarasta.</a:t>
            </a:r>
            <a:endParaRPr lang="fi-FI" dirty="0">
              <a:cs typeface="Arial"/>
            </a:endParaRPr>
          </a:p>
        </p:txBody>
      </p:sp>
      <p:sp>
        <p:nvSpPr>
          <p:cNvPr id="4" name="Päivämäärän paikkamerkki 3">
            <a:extLst>
              <a:ext uri="{FF2B5EF4-FFF2-40B4-BE49-F238E27FC236}">
                <a16:creationId xmlns:a16="http://schemas.microsoft.com/office/drawing/2014/main" id="{C1222D3F-03B9-9404-6F44-012E988B3EE3}"/>
              </a:ext>
            </a:extLst>
          </p:cNvPr>
          <p:cNvSpPr>
            <a:spLocks noGrp="1"/>
          </p:cNvSpPr>
          <p:nvPr>
            <p:ph type="dt" sz="half" idx="10"/>
          </p:nvPr>
        </p:nvSpPr>
        <p:spPr/>
        <p:txBody>
          <a:bodyPr/>
          <a:lstStyle/>
          <a:p>
            <a:fld id="{8CBDA5A3-33A0-476C-8DBC-92C0189C341C}" type="datetime1">
              <a:rPr lang="fi-FI" smtClean="0"/>
              <a:t>5.12.2024</a:t>
            </a:fld>
            <a:endParaRPr lang="fi-FI"/>
          </a:p>
        </p:txBody>
      </p:sp>
      <p:sp>
        <p:nvSpPr>
          <p:cNvPr id="5" name="Alatunnisteen paikkamerkki 4">
            <a:extLst>
              <a:ext uri="{FF2B5EF4-FFF2-40B4-BE49-F238E27FC236}">
                <a16:creationId xmlns:a16="http://schemas.microsoft.com/office/drawing/2014/main" id="{65DF118B-5BFB-71C2-E688-CD52DB95275C}"/>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3524049F-3099-E2A8-C97B-452B70F0DDAE}"/>
              </a:ext>
            </a:extLst>
          </p:cNvPr>
          <p:cNvSpPr>
            <a:spLocks noGrp="1"/>
          </p:cNvSpPr>
          <p:nvPr>
            <p:ph type="sldNum" sz="quarter" idx="12"/>
          </p:nvPr>
        </p:nvSpPr>
        <p:spPr/>
        <p:txBody>
          <a:bodyPr/>
          <a:lstStyle/>
          <a:p>
            <a:fld id="{8680CC61-DB77-4485-B460-D8E4038D4204}" type="slidenum">
              <a:rPr lang="fi-FI" smtClean="0"/>
              <a:t>10</a:t>
            </a:fld>
            <a:endParaRPr lang="fi-FI"/>
          </a:p>
        </p:txBody>
      </p:sp>
    </p:spTree>
    <p:extLst>
      <p:ext uri="{BB962C8B-B14F-4D97-AF65-F5344CB8AC3E}">
        <p14:creationId xmlns:p14="http://schemas.microsoft.com/office/powerpoint/2010/main" val="2398262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9B0A1859-CC09-7516-0BFD-A4EBDA4428B8}"/>
              </a:ext>
            </a:extLst>
          </p:cNvPr>
          <p:cNvSpPr>
            <a:spLocks noGrp="1"/>
          </p:cNvSpPr>
          <p:nvPr>
            <p:ph type="title"/>
          </p:nvPr>
        </p:nvSpPr>
        <p:spPr>
          <a:xfrm>
            <a:off x="684000" y="144000"/>
            <a:ext cx="10260000" cy="1224000"/>
          </a:xfrm>
        </p:spPr>
        <p:txBody>
          <a:bodyPr anchor="b">
            <a:normAutofit/>
          </a:bodyPr>
          <a:lstStyle/>
          <a:p>
            <a:r>
              <a:rPr lang="fi-FI"/>
              <a:t>Digiturvallisuus - Kyberturvallisuus</a:t>
            </a:r>
          </a:p>
        </p:txBody>
      </p:sp>
      <p:sp>
        <p:nvSpPr>
          <p:cNvPr id="2" name="Sisällön paikkamerkki 1">
            <a:extLst>
              <a:ext uri="{FF2B5EF4-FFF2-40B4-BE49-F238E27FC236}">
                <a16:creationId xmlns:a16="http://schemas.microsoft.com/office/drawing/2014/main" id="{F74AF4E2-C4C0-5360-4733-9BFBC2A4D1E1}"/>
              </a:ext>
            </a:extLst>
          </p:cNvPr>
          <p:cNvSpPr>
            <a:spLocks noGrp="1"/>
          </p:cNvSpPr>
          <p:nvPr>
            <p:ph idx="1"/>
          </p:nvPr>
        </p:nvSpPr>
        <p:spPr>
          <a:xfrm>
            <a:off x="684000" y="1692000"/>
            <a:ext cx="10260000" cy="4608000"/>
          </a:xfrm>
        </p:spPr>
        <p:txBody>
          <a:bodyPr>
            <a:normAutofit fontScale="92500" lnSpcReduction="20000"/>
          </a:bodyPr>
          <a:lstStyle/>
          <a:p>
            <a:r>
              <a:rPr lang="fi-FI" b="1" dirty="0"/>
              <a:t>Kyberturvallisuus</a:t>
            </a:r>
            <a:r>
              <a:rPr lang="fi-FI"/>
              <a:t> tarkoittaa sähköisen ja verkottuneen yhteiskunnan tai organisaation turvallisuutta. Sen avulla pyritään turvaamaan yhteiskunnan tai organisaation elintärkeät ja kriittiset toiminnot.</a:t>
            </a:r>
            <a:r>
              <a:rPr lang="fi-FI" dirty="0"/>
              <a:t> NIS direktiivissä kyberturvallisuudella tarkoitetaan ”toimia, joita tarvitaan verkko- ja tietojärjestelmien, tällaisten järjestelmien käyttäjien ja muiden asianosaisten henkilöiden suojaamiseksi kyberuhilta”, joilla vastaavasti </a:t>
            </a:r>
            <a:r>
              <a:rPr lang="fi-FI" dirty="0" err="1"/>
              <a:t>tarkoitetaan”potentiaalista</a:t>
            </a:r>
            <a:r>
              <a:rPr lang="fi-FI" dirty="0"/>
              <a:t> tilannetta, tapahtumaa tai toimintaa, joka voi vahingoittaa tai häiritä verkko- ja tietojärjestelmiä, tällaisten järjestelmien käyttäjiä ja muita henkilöitä tai muulla tavoin vaikuttaa näihin haitallisesti”</a:t>
            </a:r>
            <a:endParaRPr lang="fi-FI"/>
          </a:p>
          <a:p>
            <a:endParaRPr lang="fi-FI"/>
          </a:p>
          <a:p>
            <a:r>
              <a:rPr lang="fi-FI"/>
              <a:t>Esimerkki organisaation näkökulmasta: Vesihuoltoon</a:t>
            </a:r>
            <a:r>
              <a:rPr lang="fi-FI" dirty="0"/>
              <a:t>, energiantuotantoon</a:t>
            </a:r>
            <a:r>
              <a:rPr lang="fi-FI"/>
              <a:t> ja </a:t>
            </a:r>
            <a:r>
              <a:rPr lang="fi-FI" dirty="0"/>
              <a:t>tietoliikenteeseen </a:t>
            </a:r>
            <a:r>
              <a:rPr lang="fi-FI"/>
              <a:t>liittyvät järjestelmät pitää suojata erityisen </a:t>
            </a:r>
            <a:r>
              <a:rPr lang="fi-FI" dirty="0"/>
              <a:t>huolellisesti </a:t>
            </a:r>
            <a:r>
              <a:rPr lang="fi-FI"/>
              <a:t>häiriöiden ja vikojen varalta.</a:t>
            </a:r>
          </a:p>
          <a:p>
            <a:r>
              <a:rPr lang="fi-FI"/>
              <a:t>Esimerkki yksilön näkökulmasta: Jokainen voi suojautua informaatiovaikuttamiselta suhtautumalla kriittisesti </a:t>
            </a:r>
            <a:r>
              <a:rPr lang="fi-FI" dirty="0"/>
              <a:t>verkkosisältöihin nettipalveluissa, kehittämällä omaa medialukutaitoa ja kybervaikuttamiselta huolehtimalla kodin digilaitteiden ja palveluiden turvallisuudesta</a:t>
            </a:r>
            <a:r>
              <a:rPr lang="fi-FI"/>
              <a:t>.</a:t>
            </a:r>
          </a:p>
        </p:txBody>
      </p:sp>
      <p:sp>
        <p:nvSpPr>
          <p:cNvPr id="4" name="Päivämäärän paikkamerkki 3">
            <a:extLst>
              <a:ext uri="{FF2B5EF4-FFF2-40B4-BE49-F238E27FC236}">
                <a16:creationId xmlns:a16="http://schemas.microsoft.com/office/drawing/2014/main" id="{4C210F67-18C6-28D9-A41E-8D8C760BFD97}"/>
              </a:ext>
            </a:extLst>
          </p:cNvPr>
          <p:cNvSpPr>
            <a:spLocks noGrp="1"/>
          </p:cNvSpPr>
          <p:nvPr>
            <p:ph type="dt" sz="half" idx="10"/>
          </p:nvPr>
        </p:nvSpPr>
        <p:spPr/>
        <p:txBody>
          <a:bodyPr/>
          <a:lstStyle/>
          <a:p>
            <a:fld id="{1F19FB56-769B-4B2F-8DA1-1A87FC94B755}" type="datetime1">
              <a:rPr lang="fi-FI" smtClean="0"/>
              <a:t>5.12.2024</a:t>
            </a:fld>
            <a:endParaRPr lang="fi-FI"/>
          </a:p>
        </p:txBody>
      </p:sp>
      <p:sp>
        <p:nvSpPr>
          <p:cNvPr id="5" name="Alatunnisteen paikkamerkki 4">
            <a:extLst>
              <a:ext uri="{FF2B5EF4-FFF2-40B4-BE49-F238E27FC236}">
                <a16:creationId xmlns:a16="http://schemas.microsoft.com/office/drawing/2014/main" id="{30C685B3-430F-C04E-1C75-EC6E0C92679B}"/>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4DD6F2BB-ED14-B4F4-18C0-760A5A9E00D7}"/>
              </a:ext>
            </a:extLst>
          </p:cNvPr>
          <p:cNvSpPr>
            <a:spLocks noGrp="1"/>
          </p:cNvSpPr>
          <p:nvPr>
            <p:ph type="sldNum" sz="quarter" idx="12"/>
          </p:nvPr>
        </p:nvSpPr>
        <p:spPr/>
        <p:txBody>
          <a:bodyPr/>
          <a:lstStyle/>
          <a:p>
            <a:fld id="{8680CC61-DB77-4485-B460-D8E4038D4204}" type="slidenum">
              <a:rPr lang="fi-FI" smtClean="0"/>
              <a:t>11</a:t>
            </a:fld>
            <a:endParaRPr lang="fi-FI"/>
          </a:p>
        </p:txBody>
      </p:sp>
    </p:spTree>
    <p:extLst>
      <p:ext uri="{BB962C8B-B14F-4D97-AF65-F5344CB8AC3E}">
        <p14:creationId xmlns:p14="http://schemas.microsoft.com/office/powerpoint/2010/main" val="3169899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370F19C1-F5D8-AF2F-2DE9-AD3ED4E47F52}"/>
              </a:ext>
            </a:extLst>
          </p:cNvPr>
          <p:cNvSpPr>
            <a:spLocks noGrp="1"/>
          </p:cNvSpPr>
          <p:nvPr>
            <p:ph type="title"/>
          </p:nvPr>
        </p:nvSpPr>
        <p:spPr>
          <a:xfrm>
            <a:off x="684000" y="144000"/>
            <a:ext cx="10260000" cy="1224000"/>
          </a:xfrm>
        </p:spPr>
        <p:txBody>
          <a:bodyPr anchor="b">
            <a:normAutofit/>
          </a:bodyPr>
          <a:lstStyle/>
          <a:p>
            <a:r>
              <a:rPr lang="fi-FI"/>
              <a:t>Digiturvallisuus - Tietoturvallisuus</a:t>
            </a:r>
          </a:p>
        </p:txBody>
      </p:sp>
      <p:sp>
        <p:nvSpPr>
          <p:cNvPr id="2" name="Sisällön paikkamerkki 1">
            <a:extLst>
              <a:ext uri="{FF2B5EF4-FFF2-40B4-BE49-F238E27FC236}">
                <a16:creationId xmlns:a16="http://schemas.microsoft.com/office/drawing/2014/main" id="{87C410CB-196B-9BE2-022C-EC16BEFBF38A}"/>
              </a:ext>
            </a:extLst>
          </p:cNvPr>
          <p:cNvSpPr>
            <a:spLocks noGrp="1"/>
          </p:cNvSpPr>
          <p:nvPr>
            <p:ph idx="1"/>
          </p:nvPr>
        </p:nvSpPr>
        <p:spPr>
          <a:xfrm>
            <a:off x="684000" y="1692000"/>
            <a:ext cx="10260000" cy="4608000"/>
          </a:xfrm>
        </p:spPr>
        <p:txBody>
          <a:bodyPr>
            <a:normAutofit/>
          </a:bodyPr>
          <a:lstStyle/>
          <a:p>
            <a:r>
              <a:rPr lang="fi-FI" b="1" dirty="0"/>
              <a:t>Tietoturvallisuus </a:t>
            </a:r>
            <a:r>
              <a:rPr lang="fi-FI"/>
              <a:t>eli tietoturva tarkoittaa toimia, joilla pyritään varmistamaan tietojen luottamuksellisuus, eheys ja saatavuus. Tietoturvalla pyritään takaamaan se, että ainoastaan asianmukaiset tahot pääsevät käsiksi tarvitsemiinsa tietoihin</a:t>
            </a:r>
            <a:r>
              <a:rPr lang="fi-FI" dirty="0"/>
              <a:t>, niitä ei ole mahdollista oikeudettomasti muuttaa ja että tiedot ovat saatavilla, silloin kuin niitä tarvitaan</a:t>
            </a:r>
            <a:r>
              <a:rPr lang="fi-FI"/>
              <a:t>.</a:t>
            </a:r>
          </a:p>
          <a:p>
            <a:r>
              <a:rPr lang="fi-FI"/>
              <a:t>Esimerkki organisaation näkökulmasta: Organisaation on </a:t>
            </a:r>
            <a:r>
              <a:rPr lang="fi-FI" dirty="0"/>
              <a:t>ohjeistettava</a:t>
            </a:r>
            <a:r>
              <a:rPr lang="fi-FI"/>
              <a:t>, että työtehtäviä suoritetaan ainoastaan organisaation laitteilla ja sen hyväksymillä digitaalisilla palveluilla</a:t>
            </a:r>
            <a:r>
              <a:rPr lang="fi-FI" dirty="0"/>
              <a:t> niistä tiloista, joista kyseisten tietojen käsittely on sallittu</a:t>
            </a:r>
            <a:r>
              <a:rPr lang="fi-FI"/>
              <a:t>.</a:t>
            </a:r>
          </a:p>
          <a:p>
            <a:r>
              <a:rPr lang="fi-FI"/>
              <a:t>Esimerkki yksilön näkökulmasta: Jokainen voi turvata omia tietojaan säilyttämällä </a:t>
            </a:r>
            <a:r>
              <a:rPr lang="fi-FI" dirty="0"/>
              <a:t>digilaitteiden ja palveluiden salasanoja </a:t>
            </a:r>
            <a:r>
              <a:rPr lang="fi-FI"/>
              <a:t>huolellisesti sekä </a:t>
            </a:r>
            <a:r>
              <a:rPr lang="fi-FI" dirty="0"/>
              <a:t>varmistamalla niiden laadukkuuden käyttämällä salasanan sijaan salalausetta </a:t>
            </a:r>
            <a:r>
              <a:rPr lang="fi-FI"/>
              <a:t>ja </a:t>
            </a:r>
            <a:r>
              <a:rPr lang="fi-FI" dirty="0"/>
              <a:t>hyödyntämällä palveluiden tarjoamaa monivaiheista tunnistautumista</a:t>
            </a:r>
            <a:r>
              <a:rPr lang="fi-FI"/>
              <a:t>.</a:t>
            </a:r>
          </a:p>
        </p:txBody>
      </p:sp>
      <p:sp>
        <p:nvSpPr>
          <p:cNvPr id="4" name="Päivämäärän paikkamerkki 3">
            <a:extLst>
              <a:ext uri="{FF2B5EF4-FFF2-40B4-BE49-F238E27FC236}">
                <a16:creationId xmlns:a16="http://schemas.microsoft.com/office/drawing/2014/main" id="{6F4DB72C-3E47-6AC7-6020-AD86B2E60D7D}"/>
              </a:ext>
            </a:extLst>
          </p:cNvPr>
          <p:cNvSpPr>
            <a:spLocks noGrp="1"/>
          </p:cNvSpPr>
          <p:nvPr>
            <p:ph type="dt" sz="half" idx="10"/>
          </p:nvPr>
        </p:nvSpPr>
        <p:spPr/>
        <p:txBody>
          <a:bodyPr/>
          <a:lstStyle/>
          <a:p>
            <a:fld id="{A28C0D8D-1437-4485-A168-3FA933123947}" type="datetime1">
              <a:rPr lang="fi-FI" smtClean="0"/>
              <a:t>5.12.2024</a:t>
            </a:fld>
            <a:endParaRPr lang="fi-FI"/>
          </a:p>
        </p:txBody>
      </p:sp>
      <p:sp>
        <p:nvSpPr>
          <p:cNvPr id="5" name="Alatunnisteen paikkamerkki 4">
            <a:extLst>
              <a:ext uri="{FF2B5EF4-FFF2-40B4-BE49-F238E27FC236}">
                <a16:creationId xmlns:a16="http://schemas.microsoft.com/office/drawing/2014/main" id="{F1C5D853-BACF-B303-B669-E4DEE56E8F97}"/>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57C72117-B008-EF94-365F-BE994EBC8250}"/>
              </a:ext>
            </a:extLst>
          </p:cNvPr>
          <p:cNvSpPr>
            <a:spLocks noGrp="1"/>
          </p:cNvSpPr>
          <p:nvPr>
            <p:ph type="sldNum" sz="quarter" idx="12"/>
          </p:nvPr>
        </p:nvSpPr>
        <p:spPr/>
        <p:txBody>
          <a:bodyPr/>
          <a:lstStyle/>
          <a:p>
            <a:fld id="{8680CC61-DB77-4485-B460-D8E4038D4204}" type="slidenum">
              <a:rPr lang="fi-FI" smtClean="0"/>
              <a:t>12</a:t>
            </a:fld>
            <a:endParaRPr lang="fi-FI"/>
          </a:p>
        </p:txBody>
      </p:sp>
    </p:spTree>
    <p:extLst>
      <p:ext uri="{BB962C8B-B14F-4D97-AF65-F5344CB8AC3E}">
        <p14:creationId xmlns:p14="http://schemas.microsoft.com/office/powerpoint/2010/main" val="904942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25E80A0E-55C4-6541-13BE-D3364E1E7667}"/>
              </a:ext>
            </a:extLst>
          </p:cNvPr>
          <p:cNvSpPr>
            <a:spLocks noGrp="1"/>
          </p:cNvSpPr>
          <p:nvPr>
            <p:ph type="title"/>
          </p:nvPr>
        </p:nvSpPr>
        <p:spPr>
          <a:xfrm>
            <a:off x="684000" y="144000"/>
            <a:ext cx="10260000" cy="1224000"/>
          </a:xfrm>
        </p:spPr>
        <p:txBody>
          <a:bodyPr anchor="b">
            <a:normAutofit/>
          </a:bodyPr>
          <a:lstStyle/>
          <a:p>
            <a:r>
              <a:rPr lang="fi-FI"/>
              <a:t>Digiturvallisuus - Tietosuoja</a:t>
            </a:r>
          </a:p>
        </p:txBody>
      </p:sp>
      <p:sp>
        <p:nvSpPr>
          <p:cNvPr id="2" name="Sisällön paikkamerkki 1">
            <a:extLst>
              <a:ext uri="{FF2B5EF4-FFF2-40B4-BE49-F238E27FC236}">
                <a16:creationId xmlns:a16="http://schemas.microsoft.com/office/drawing/2014/main" id="{6DFBD44E-7655-D3EC-05D3-A6215ACEE2BE}"/>
              </a:ext>
            </a:extLst>
          </p:cNvPr>
          <p:cNvSpPr>
            <a:spLocks noGrp="1"/>
          </p:cNvSpPr>
          <p:nvPr>
            <p:ph idx="1"/>
          </p:nvPr>
        </p:nvSpPr>
        <p:spPr>
          <a:xfrm>
            <a:off x="684000" y="1692000"/>
            <a:ext cx="10260000" cy="4608000"/>
          </a:xfrm>
        </p:spPr>
        <p:txBody>
          <a:bodyPr vert="horz" lIns="91440" tIns="45720" rIns="91440" bIns="45720" rtlCol="0" anchor="t">
            <a:normAutofit/>
          </a:bodyPr>
          <a:lstStyle/>
          <a:p>
            <a:pPr marL="341630" indent="-341630"/>
            <a:r>
              <a:rPr lang="fi-FI" b="1" dirty="0"/>
              <a:t>Tietosuoja </a:t>
            </a:r>
            <a:r>
              <a:rPr lang="fi-FI" dirty="0"/>
              <a:t>on perusoikeus, joka turvaa rekisteröidyn oikeuksien ja vapauksien toteutumisen henkilötietojen käsittelyssä. Tietosuojan tarkoituksena on osoittaa, milloin ja millä edellytyksillä henkilötietoja voidaan käsitellä. Henkilötietojen käsittelyn on aina perustuttava lakiin.</a:t>
            </a:r>
            <a:endParaRPr lang="en-US" dirty="0"/>
          </a:p>
          <a:p>
            <a:pPr marL="341630" indent="-341630"/>
            <a:endParaRPr lang="fi-FI" dirty="0">
              <a:cs typeface="Arial" panose="020B0604020202020204"/>
            </a:endParaRPr>
          </a:p>
          <a:p>
            <a:pPr marL="341630" indent="-341630"/>
            <a:r>
              <a:rPr lang="fi-FI" dirty="0"/>
              <a:t>Esimerkki organisaation näkökulmasta: Potilastietoja pitää käsitellä huolellisesti ja turvallisesti, jotta ne eivät päädy ulkopuolisten saataville. Tietosuojan toteuttamisessa tietoturvallisuus on merkittävässä roolissa.</a:t>
            </a:r>
          </a:p>
          <a:p>
            <a:pPr marL="341630" indent="-341630"/>
            <a:endParaRPr lang="fi-FI" dirty="0">
              <a:cs typeface="Arial"/>
            </a:endParaRPr>
          </a:p>
          <a:p>
            <a:pPr marL="341630" indent="-341630"/>
            <a:r>
              <a:rPr lang="fi-FI" dirty="0"/>
              <a:t>Esimerkki yksilön näkökulmasta: Jokainen voi pitää huolta henkilötiedoistaan harkitsemalla tarkkaan, mitä tietoja digitaalisiin palveluihin syöttää ja pyrkimällä minimoimaan palveluihin syötettävien tietojen määrää minimiin.</a:t>
            </a:r>
            <a:endParaRPr lang="fi-FI" dirty="0">
              <a:cs typeface="Arial"/>
            </a:endParaRPr>
          </a:p>
        </p:txBody>
      </p:sp>
      <p:sp>
        <p:nvSpPr>
          <p:cNvPr id="4" name="Päivämäärän paikkamerkki 3">
            <a:extLst>
              <a:ext uri="{FF2B5EF4-FFF2-40B4-BE49-F238E27FC236}">
                <a16:creationId xmlns:a16="http://schemas.microsoft.com/office/drawing/2014/main" id="{5AFAA4C6-CC58-8597-08DD-78B657F460B1}"/>
              </a:ext>
            </a:extLst>
          </p:cNvPr>
          <p:cNvSpPr>
            <a:spLocks noGrp="1"/>
          </p:cNvSpPr>
          <p:nvPr>
            <p:ph type="dt" sz="half" idx="10"/>
          </p:nvPr>
        </p:nvSpPr>
        <p:spPr/>
        <p:txBody>
          <a:bodyPr/>
          <a:lstStyle/>
          <a:p>
            <a:fld id="{1A336C90-D8B8-408F-83F1-C4CD04E83D63}" type="datetime1">
              <a:rPr lang="fi-FI" smtClean="0"/>
              <a:t>5.12.2024</a:t>
            </a:fld>
            <a:endParaRPr lang="fi-FI"/>
          </a:p>
        </p:txBody>
      </p:sp>
      <p:sp>
        <p:nvSpPr>
          <p:cNvPr id="5" name="Alatunnisteen paikkamerkki 4">
            <a:extLst>
              <a:ext uri="{FF2B5EF4-FFF2-40B4-BE49-F238E27FC236}">
                <a16:creationId xmlns:a16="http://schemas.microsoft.com/office/drawing/2014/main" id="{B883A134-B6AA-9AA0-32D7-EDC92EE0720E}"/>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FB71BE17-1F00-60F2-9223-B7B4675C9F70}"/>
              </a:ext>
            </a:extLst>
          </p:cNvPr>
          <p:cNvSpPr>
            <a:spLocks noGrp="1"/>
          </p:cNvSpPr>
          <p:nvPr>
            <p:ph type="sldNum" sz="quarter" idx="12"/>
          </p:nvPr>
        </p:nvSpPr>
        <p:spPr/>
        <p:txBody>
          <a:bodyPr/>
          <a:lstStyle/>
          <a:p>
            <a:fld id="{8680CC61-DB77-4485-B460-D8E4038D4204}" type="slidenum">
              <a:rPr lang="fi-FI" smtClean="0"/>
              <a:t>13</a:t>
            </a:fld>
            <a:endParaRPr lang="fi-FI"/>
          </a:p>
        </p:txBody>
      </p:sp>
    </p:spTree>
    <p:extLst>
      <p:ext uri="{BB962C8B-B14F-4D97-AF65-F5344CB8AC3E}">
        <p14:creationId xmlns:p14="http://schemas.microsoft.com/office/powerpoint/2010/main" val="1124261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BBDCD96D-44F0-AAA5-334D-D2B70BB26FAF}"/>
              </a:ext>
            </a:extLst>
          </p:cNvPr>
          <p:cNvSpPr>
            <a:spLocks noGrp="1"/>
          </p:cNvSpPr>
          <p:nvPr>
            <p:ph idx="1"/>
          </p:nvPr>
        </p:nvSpPr>
        <p:spPr/>
        <p:txBody>
          <a:bodyPr/>
          <a:lstStyle/>
          <a:p>
            <a:pPr algn="l"/>
            <a:r>
              <a:rPr lang="fi-FI" b="0" i="0" dirty="0">
                <a:solidFill>
                  <a:srgbClr val="111111"/>
                </a:solidFill>
                <a:effectLst/>
              </a:rPr>
              <a:t>Organisaatiokulttuuri on yrityksen tai muun organisaation sisäisten arvojen, käyttäytymisnormien, toimintatapojen ja muiden vastaavien tekijöiden muodostama kokonaisuus. Se kuvaa, miten työyhteisössä on tapana toimia ja miten ihmiset vuorovaikuttavat keskenään. </a:t>
            </a:r>
            <a:r>
              <a:rPr lang="fi-FI" b="0" i="0" dirty="0">
                <a:solidFill>
                  <a:srgbClr val="111111"/>
                </a:solidFill>
                <a:effectLst/>
                <a:hlinkClick r:id="rId2"/>
              </a:rPr>
              <a:t>Organisaatiokulttuuri on usein ajassa muovautuva ja se rakentuu yrityksen johdon strategiatyön sekä työpaikalla olevien ihmisten avulla</a:t>
            </a:r>
            <a:r>
              <a:rPr lang="fi-FI" b="0" i="0" baseline="30000" dirty="0">
                <a:solidFill>
                  <a:srgbClr val="111111"/>
                </a:solidFill>
                <a:effectLst/>
                <a:hlinkClick r:id="rId2"/>
              </a:rPr>
              <a:t>1</a:t>
            </a:r>
            <a:r>
              <a:rPr lang="fi-FI" b="0" i="0" baseline="30000" dirty="0">
                <a:solidFill>
                  <a:srgbClr val="111111"/>
                </a:solidFill>
                <a:effectLst/>
                <a:hlinkClick r:id="rId3"/>
              </a:rPr>
              <a:t>2</a:t>
            </a:r>
            <a:r>
              <a:rPr lang="fi-FI" b="0" i="0" dirty="0">
                <a:solidFill>
                  <a:srgbClr val="111111"/>
                </a:solidFill>
                <a:effectLst/>
              </a:rPr>
              <a:t>. </a:t>
            </a:r>
            <a:r>
              <a:rPr lang="fi-FI" b="0" i="0" dirty="0">
                <a:solidFill>
                  <a:srgbClr val="111111"/>
                </a:solidFill>
                <a:effectLst/>
                <a:hlinkClick r:id="rId2"/>
              </a:rPr>
              <a:t>Se voi sisältää esimerkiksi yrityksen toimintamalleja, johtamiskäytänteitä, tapoja ja tottumuksia, arvopohjaa ja organisaation tarinaa</a:t>
            </a:r>
            <a:r>
              <a:rPr lang="fi-FI" b="0" i="0" baseline="30000" dirty="0">
                <a:solidFill>
                  <a:srgbClr val="111111"/>
                </a:solidFill>
                <a:effectLst/>
                <a:hlinkClick r:id="rId2"/>
              </a:rPr>
              <a:t>1</a:t>
            </a:r>
            <a:r>
              <a:rPr lang="fi-FI" b="0" i="0" dirty="0">
                <a:solidFill>
                  <a:srgbClr val="111111"/>
                </a:solidFill>
                <a:effectLst/>
              </a:rPr>
              <a:t>.</a:t>
            </a:r>
          </a:p>
          <a:p>
            <a:pPr algn="l"/>
            <a:r>
              <a:rPr lang="fi-FI" b="0" i="0" dirty="0">
                <a:solidFill>
                  <a:srgbClr val="111111"/>
                </a:solidFill>
                <a:effectLst/>
                <a:hlinkClick r:id="rId2"/>
              </a:rPr>
              <a:t>Hyvä organisaatiokulttuuri voi edistää menestystä ja parempaa tulosta, sillä se luo tehokkaan ja innovatiivisen ilmapiirin, jossa kaikkien mielipiteet ovat tärkeitä ja asioita mietitään yhdessä</a:t>
            </a:r>
            <a:r>
              <a:rPr lang="fi-FI" b="0" i="0" baseline="30000" dirty="0">
                <a:solidFill>
                  <a:srgbClr val="111111"/>
                </a:solidFill>
                <a:effectLst/>
                <a:hlinkClick r:id="rId2"/>
              </a:rPr>
              <a:t>1</a:t>
            </a:r>
            <a:r>
              <a:rPr lang="fi-FI" b="0" i="0" dirty="0">
                <a:solidFill>
                  <a:srgbClr val="111111"/>
                </a:solidFill>
                <a:effectLst/>
              </a:rPr>
              <a:t>. </a:t>
            </a:r>
            <a:r>
              <a:rPr lang="fi-FI" b="0" i="0" dirty="0">
                <a:solidFill>
                  <a:srgbClr val="111111"/>
                </a:solidFill>
                <a:effectLst/>
                <a:hlinkClick r:id="rId2"/>
              </a:rPr>
              <a:t>Organisaatiokulttuurin kehittäminen vaatii jatkuvaa työtä ja sitoutumista yrityksen arvoihin ja strategiaan</a:t>
            </a:r>
            <a:r>
              <a:rPr lang="fi-FI" b="0" i="0" dirty="0">
                <a:solidFill>
                  <a:srgbClr val="111111"/>
                </a:solidFill>
                <a:effectLst/>
              </a:rPr>
              <a:t>.</a:t>
            </a:r>
          </a:p>
          <a:p>
            <a:pPr lvl="1"/>
            <a:r>
              <a:rPr lang="fi-FI" dirty="0"/>
              <a:t>Tämä on Microsoft </a:t>
            </a:r>
            <a:r>
              <a:rPr lang="fi-FI" dirty="0" err="1"/>
              <a:t>Copilot</a:t>
            </a:r>
            <a:r>
              <a:rPr lang="fi-FI" dirty="0"/>
              <a:t>-tekoälyllä tuotettu teksti.</a:t>
            </a:r>
          </a:p>
        </p:txBody>
      </p:sp>
      <p:sp>
        <p:nvSpPr>
          <p:cNvPr id="3" name="Päivämäärän paikkamerkki 2">
            <a:extLst>
              <a:ext uri="{FF2B5EF4-FFF2-40B4-BE49-F238E27FC236}">
                <a16:creationId xmlns:a16="http://schemas.microsoft.com/office/drawing/2014/main" id="{6BD73F4C-6C3E-E117-0A6B-60AF605E90B6}"/>
              </a:ext>
            </a:extLst>
          </p:cNvPr>
          <p:cNvSpPr>
            <a:spLocks noGrp="1"/>
          </p:cNvSpPr>
          <p:nvPr>
            <p:ph type="dt" sz="half" idx="10"/>
          </p:nvPr>
        </p:nvSpPr>
        <p:spPr/>
        <p:txBody>
          <a:bodyPr/>
          <a:lstStyle/>
          <a:p>
            <a:fld id="{6949441F-F9C4-4D6C-BC23-7FF094CA0D8A}" type="datetime1">
              <a:rPr lang="fi-FI" smtClean="0"/>
              <a:t>5.12.2024</a:t>
            </a:fld>
            <a:endParaRPr lang="fi-FI"/>
          </a:p>
        </p:txBody>
      </p:sp>
      <p:sp>
        <p:nvSpPr>
          <p:cNvPr id="4" name="Alatunnisteen paikkamerkki 3">
            <a:extLst>
              <a:ext uri="{FF2B5EF4-FFF2-40B4-BE49-F238E27FC236}">
                <a16:creationId xmlns:a16="http://schemas.microsoft.com/office/drawing/2014/main" id="{F8AA914A-0F64-6951-1B05-EF5B3ADFAE2A}"/>
              </a:ext>
            </a:extLst>
          </p:cNvPr>
          <p:cNvSpPr>
            <a:spLocks noGrp="1"/>
          </p:cNvSpPr>
          <p:nvPr>
            <p:ph type="ftr" sz="quarter" idx="11"/>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FB2407C7-8F49-BBDB-8F21-54264C67A07F}"/>
              </a:ext>
            </a:extLst>
          </p:cNvPr>
          <p:cNvSpPr>
            <a:spLocks noGrp="1"/>
          </p:cNvSpPr>
          <p:nvPr>
            <p:ph type="sldNum" sz="quarter" idx="12"/>
          </p:nvPr>
        </p:nvSpPr>
        <p:spPr/>
        <p:txBody>
          <a:bodyPr/>
          <a:lstStyle/>
          <a:p>
            <a:fld id="{8680CC61-DB77-4485-B460-D8E4038D4204}" type="slidenum">
              <a:rPr lang="fi-FI" smtClean="0"/>
              <a:t>14</a:t>
            </a:fld>
            <a:endParaRPr lang="fi-FI"/>
          </a:p>
        </p:txBody>
      </p:sp>
      <p:sp>
        <p:nvSpPr>
          <p:cNvPr id="6" name="Otsikko 5">
            <a:extLst>
              <a:ext uri="{FF2B5EF4-FFF2-40B4-BE49-F238E27FC236}">
                <a16:creationId xmlns:a16="http://schemas.microsoft.com/office/drawing/2014/main" id="{2CCE46A7-2FD7-96B1-09BF-F6736EA7C7E0}"/>
              </a:ext>
            </a:extLst>
          </p:cNvPr>
          <p:cNvSpPr>
            <a:spLocks noGrp="1"/>
          </p:cNvSpPr>
          <p:nvPr>
            <p:ph type="title"/>
          </p:nvPr>
        </p:nvSpPr>
        <p:spPr/>
        <p:txBody>
          <a:bodyPr/>
          <a:lstStyle/>
          <a:p>
            <a:r>
              <a:rPr lang="fi-FI" dirty="0"/>
              <a:t>1.3 Organisaatiokulttuuri</a:t>
            </a:r>
          </a:p>
        </p:txBody>
      </p:sp>
    </p:spTree>
    <p:extLst>
      <p:ext uri="{BB962C8B-B14F-4D97-AF65-F5344CB8AC3E}">
        <p14:creationId xmlns:p14="http://schemas.microsoft.com/office/powerpoint/2010/main" val="2115215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042894B6-C63B-BFF8-9107-2222DA15DD0C}"/>
              </a:ext>
            </a:extLst>
          </p:cNvPr>
          <p:cNvSpPr>
            <a:spLocks noGrp="1"/>
          </p:cNvSpPr>
          <p:nvPr>
            <p:ph idx="1"/>
          </p:nvPr>
        </p:nvSpPr>
        <p:spPr/>
        <p:txBody>
          <a:bodyPr vert="horz" lIns="91440" tIns="45720" rIns="91440" bIns="45720" rtlCol="0" anchor="t">
            <a:normAutofit fontScale="92500" lnSpcReduction="20000"/>
          </a:bodyPr>
          <a:lstStyle/>
          <a:p>
            <a:pPr marL="341630" indent="-341630"/>
            <a:r>
              <a:rPr lang="fi-FI" dirty="0">
                <a:cs typeface="Arial"/>
              </a:rPr>
              <a:t>Digiturvakulttuuri on osa organisaatiokulttuuria, joka yksinkertaistaen kertoo, miten digiturvallisuutta toteutetaan organisaatiossa. </a:t>
            </a:r>
          </a:p>
          <a:p>
            <a:pPr marL="341630" indent="-341630"/>
            <a:r>
              <a:rPr lang="fi-FI" dirty="0">
                <a:cs typeface="Arial"/>
              </a:rPr>
              <a:t>Toimintatavat voivat olla myös kirjoittamattomia ja ne voivat siirtyvät työntekijältä toiselle.</a:t>
            </a:r>
          </a:p>
          <a:p>
            <a:pPr marL="341630" indent="-341630"/>
            <a:r>
              <a:rPr lang="fi-FI" dirty="0"/>
              <a:t>Hyvä digiturvallisuuskulttuuri näkyy esimerkiksi siten, että annetaan lupa kommunikoida ja kannustetaan nostamaan käsi pystyyn, jos on tehnyt virheen. Muistetaan kiittää siitä, että ilmoitus tehdään.</a:t>
            </a:r>
            <a:endParaRPr lang="fi-FI" dirty="0">
              <a:cs typeface="Arial"/>
            </a:endParaRPr>
          </a:p>
          <a:p>
            <a:pPr marL="341630" indent="-341630"/>
            <a:r>
              <a:rPr lang="fi-FI" dirty="0">
                <a:cs typeface="Arial"/>
              </a:rPr>
              <a:t>Digiturvakulttuuria voidaan esimerkiksi kehittää aluksi hallitsemalla riskejä ja laatimalla niiden perusteella tietoturva ja -suojapolitiikkoja, joiden perusteella laaditaan ohjeistuksia ja koulutuksia. Tietoturvapolitiikka on osa organisaation tietoturvallisuuden hallintajärjestelmää, jossa kuvataan ainakin vastuut, tietoturvallisuuden tavoitteet, periaatteet ja seuranta. Se tulisi olla organisaation johdon hyväksymä.</a:t>
            </a:r>
          </a:p>
          <a:p>
            <a:pPr marL="341630" indent="-341630"/>
            <a:r>
              <a:rPr lang="fi-FI" dirty="0"/>
              <a:t>Digiturvakulttuuri kukoistaa ja kehittyy sidottaessa koko organisaation mukaan toimintaan. Organisaation tulee huolehtia siitä, että digiturvallisuusohjeistukset on hyvin perusteltuja ja eli myös selvittävät, miksi näin tulee toimia sekä samalla tukevat arkista työntekoa, jolloin työntekijöiden on helpompi noudattaa annettuja ohjeita.</a:t>
            </a:r>
          </a:p>
          <a:p>
            <a:pPr marL="341630" indent="-341630"/>
            <a:endParaRPr lang="fi-FI" dirty="0"/>
          </a:p>
        </p:txBody>
      </p:sp>
      <p:sp>
        <p:nvSpPr>
          <p:cNvPr id="3" name="Päivämäärän paikkamerkki 2">
            <a:extLst>
              <a:ext uri="{FF2B5EF4-FFF2-40B4-BE49-F238E27FC236}">
                <a16:creationId xmlns:a16="http://schemas.microsoft.com/office/drawing/2014/main" id="{4265F0FE-840D-8013-FD30-A48807A26717}"/>
              </a:ext>
            </a:extLst>
          </p:cNvPr>
          <p:cNvSpPr>
            <a:spLocks noGrp="1"/>
          </p:cNvSpPr>
          <p:nvPr>
            <p:ph type="dt" sz="half" idx="10"/>
          </p:nvPr>
        </p:nvSpPr>
        <p:spPr/>
        <p:txBody>
          <a:bodyPr/>
          <a:lstStyle/>
          <a:p>
            <a:fld id="{FA6BA8B5-E378-4C74-8BA5-4B317DEEBF5C}" type="datetime1">
              <a:rPr lang="fi-FI" smtClean="0"/>
              <a:t>5.12.2024</a:t>
            </a:fld>
            <a:endParaRPr lang="fi-FI"/>
          </a:p>
        </p:txBody>
      </p:sp>
      <p:sp>
        <p:nvSpPr>
          <p:cNvPr id="4" name="Alatunnisteen paikkamerkki 3">
            <a:extLst>
              <a:ext uri="{FF2B5EF4-FFF2-40B4-BE49-F238E27FC236}">
                <a16:creationId xmlns:a16="http://schemas.microsoft.com/office/drawing/2014/main" id="{93826647-BA05-538C-F4B5-56810E961F5A}"/>
              </a:ext>
            </a:extLst>
          </p:cNvPr>
          <p:cNvSpPr>
            <a:spLocks noGrp="1"/>
          </p:cNvSpPr>
          <p:nvPr>
            <p:ph type="ftr" sz="quarter" idx="11"/>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5C3A9DB6-CFF0-4584-035B-174BD415DED0}"/>
              </a:ext>
            </a:extLst>
          </p:cNvPr>
          <p:cNvSpPr>
            <a:spLocks noGrp="1"/>
          </p:cNvSpPr>
          <p:nvPr>
            <p:ph type="sldNum" sz="quarter" idx="12"/>
          </p:nvPr>
        </p:nvSpPr>
        <p:spPr/>
        <p:txBody>
          <a:bodyPr/>
          <a:lstStyle/>
          <a:p>
            <a:fld id="{8680CC61-DB77-4485-B460-D8E4038D4204}" type="slidenum">
              <a:rPr lang="fi-FI" smtClean="0"/>
              <a:t>15</a:t>
            </a:fld>
            <a:endParaRPr lang="fi-FI"/>
          </a:p>
        </p:txBody>
      </p:sp>
      <p:sp>
        <p:nvSpPr>
          <p:cNvPr id="6" name="Otsikko 5">
            <a:extLst>
              <a:ext uri="{FF2B5EF4-FFF2-40B4-BE49-F238E27FC236}">
                <a16:creationId xmlns:a16="http://schemas.microsoft.com/office/drawing/2014/main" id="{5C3B4FF5-0C41-202D-F4E4-2D820253F635}"/>
              </a:ext>
            </a:extLst>
          </p:cNvPr>
          <p:cNvSpPr>
            <a:spLocks noGrp="1"/>
          </p:cNvSpPr>
          <p:nvPr>
            <p:ph type="title"/>
          </p:nvPr>
        </p:nvSpPr>
        <p:spPr/>
        <p:txBody>
          <a:bodyPr/>
          <a:lstStyle/>
          <a:p>
            <a:r>
              <a:rPr lang="fi-FI" dirty="0"/>
              <a:t>1.3 Digiturvakulttuuri</a:t>
            </a:r>
          </a:p>
        </p:txBody>
      </p:sp>
    </p:spTree>
    <p:extLst>
      <p:ext uri="{BB962C8B-B14F-4D97-AF65-F5344CB8AC3E}">
        <p14:creationId xmlns:p14="http://schemas.microsoft.com/office/powerpoint/2010/main" val="3436152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E2898DF4-9986-D177-181C-DEC69CB5E866}"/>
              </a:ext>
            </a:extLst>
          </p:cNvPr>
          <p:cNvSpPr>
            <a:spLocks noGrp="1"/>
          </p:cNvSpPr>
          <p:nvPr>
            <p:ph idx="1"/>
          </p:nvPr>
        </p:nvSpPr>
        <p:spPr/>
        <p:txBody>
          <a:bodyPr vert="horz" lIns="91440" tIns="45720" rIns="91440" bIns="45720" rtlCol="0" anchor="t">
            <a:normAutofit/>
          </a:bodyPr>
          <a:lstStyle/>
          <a:p>
            <a:pPr marL="341630" indent="-341630"/>
            <a:r>
              <a:rPr lang="fi-FI" dirty="0">
                <a:cs typeface="Arial" panose="020B0604020202020204"/>
              </a:rPr>
              <a:t>Digiturvaosaamisen kehittämisessä johdon esimerkki, sitoutuminen ja tuki on tärkeää, jotta organisaatiolle saadaan riittävät resurssit ohjeiden ja koulutusten kehittämiseksi ja henkilöstölle aikaa niiden opiskeluun. </a:t>
            </a:r>
          </a:p>
          <a:p>
            <a:pPr marL="341630" indent="-341630"/>
            <a:r>
              <a:rPr lang="fi-FI" dirty="0">
                <a:cs typeface="Arial" panose="020B0604020202020204"/>
              </a:rPr>
              <a:t>Johdon tulee näyttää esimerkkiä sääntöjen ja ohjeistusten noudattamisessa.</a:t>
            </a:r>
          </a:p>
          <a:p>
            <a:pPr marL="341630" indent="-341630"/>
            <a:r>
              <a:rPr lang="fi-FI" dirty="0">
                <a:cs typeface="Arial" panose="020B0604020202020204"/>
              </a:rPr>
              <a:t>Digiturvaosaamisen kehittäminen kannattaa johdon tukemana </a:t>
            </a:r>
            <a:r>
              <a:rPr lang="fi-FI" dirty="0" err="1">
                <a:cs typeface="Arial" panose="020B0604020202020204"/>
              </a:rPr>
              <a:t>vastuuttaa</a:t>
            </a:r>
            <a:r>
              <a:rPr lang="fi-FI" dirty="0">
                <a:cs typeface="Arial" panose="020B0604020202020204"/>
              </a:rPr>
              <a:t> ryhmälle.</a:t>
            </a:r>
          </a:p>
          <a:p>
            <a:pPr marL="341630" indent="-341630"/>
            <a:endParaRPr lang="fi-FI" dirty="0">
              <a:cs typeface="Arial" panose="020B0604020202020204"/>
            </a:endParaRPr>
          </a:p>
          <a:p>
            <a:pPr marL="341630" indent="-341630"/>
            <a:endParaRPr lang="fi-FI" dirty="0">
              <a:cs typeface="Arial" panose="020B0604020202020204"/>
            </a:endParaRPr>
          </a:p>
        </p:txBody>
      </p:sp>
      <p:sp>
        <p:nvSpPr>
          <p:cNvPr id="3" name="Päivämäärän paikkamerkki 2">
            <a:extLst>
              <a:ext uri="{FF2B5EF4-FFF2-40B4-BE49-F238E27FC236}">
                <a16:creationId xmlns:a16="http://schemas.microsoft.com/office/drawing/2014/main" id="{B22C99C8-085D-DD14-9D21-67B7A413C1E1}"/>
              </a:ext>
            </a:extLst>
          </p:cNvPr>
          <p:cNvSpPr>
            <a:spLocks noGrp="1"/>
          </p:cNvSpPr>
          <p:nvPr>
            <p:ph type="dt" sz="half" idx="10"/>
          </p:nvPr>
        </p:nvSpPr>
        <p:spPr/>
        <p:txBody>
          <a:bodyPr/>
          <a:lstStyle/>
          <a:p>
            <a:fld id="{7E02AA64-78AC-48AB-B225-6EB7FF073759}" type="datetime1">
              <a:rPr lang="fi-FI" smtClean="0"/>
              <a:t>5.12.2024</a:t>
            </a:fld>
            <a:endParaRPr lang="fi-FI"/>
          </a:p>
        </p:txBody>
      </p:sp>
      <p:sp>
        <p:nvSpPr>
          <p:cNvPr id="4" name="Alatunnisteen paikkamerkki 3">
            <a:extLst>
              <a:ext uri="{FF2B5EF4-FFF2-40B4-BE49-F238E27FC236}">
                <a16:creationId xmlns:a16="http://schemas.microsoft.com/office/drawing/2014/main" id="{0D445829-2AE9-EE31-0629-BE6AF807845E}"/>
              </a:ext>
            </a:extLst>
          </p:cNvPr>
          <p:cNvSpPr>
            <a:spLocks noGrp="1"/>
          </p:cNvSpPr>
          <p:nvPr>
            <p:ph type="ftr" sz="quarter" idx="11"/>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1FD09486-3FAA-775F-C05F-BE6254A06562}"/>
              </a:ext>
            </a:extLst>
          </p:cNvPr>
          <p:cNvSpPr>
            <a:spLocks noGrp="1"/>
          </p:cNvSpPr>
          <p:nvPr>
            <p:ph type="sldNum" sz="quarter" idx="12"/>
          </p:nvPr>
        </p:nvSpPr>
        <p:spPr/>
        <p:txBody>
          <a:bodyPr/>
          <a:lstStyle/>
          <a:p>
            <a:fld id="{8680CC61-DB77-4485-B460-D8E4038D4204}" type="slidenum">
              <a:rPr lang="fi-FI" smtClean="0"/>
              <a:t>16</a:t>
            </a:fld>
            <a:endParaRPr lang="fi-FI"/>
          </a:p>
        </p:txBody>
      </p:sp>
      <p:sp>
        <p:nvSpPr>
          <p:cNvPr id="6" name="Otsikko 5">
            <a:extLst>
              <a:ext uri="{FF2B5EF4-FFF2-40B4-BE49-F238E27FC236}">
                <a16:creationId xmlns:a16="http://schemas.microsoft.com/office/drawing/2014/main" id="{4E6C5355-0F3B-1810-8C10-EE586898EE25}"/>
              </a:ext>
            </a:extLst>
          </p:cNvPr>
          <p:cNvSpPr>
            <a:spLocks noGrp="1"/>
          </p:cNvSpPr>
          <p:nvPr>
            <p:ph type="title"/>
          </p:nvPr>
        </p:nvSpPr>
        <p:spPr/>
        <p:txBody>
          <a:bodyPr>
            <a:normAutofit/>
          </a:bodyPr>
          <a:lstStyle/>
          <a:p>
            <a:r>
              <a:rPr lang="fi-FI" dirty="0"/>
              <a:t>2 Kulttuurin kehittämisen tiekartta</a:t>
            </a:r>
          </a:p>
        </p:txBody>
      </p:sp>
    </p:spTree>
    <p:extLst>
      <p:ext uri="{BB962C8B-B14F-4D97-AF65-F5344CB8AC3E}">
        <p14:creationId xmlns:p14="http://schemas.microsoft.com/office/powerpoint/2010/main" val="2403585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27E538F7-B160-EC7B-E8F0-25D647A0D3E5}"/>
              </a:ext>
            </a:extLst>
          </p:cNvPr>
          <p:cNvSpPr>
            <a:spLocks noGrp="1"/>
          </p:cNvSpPr>
          <p:nvPr>
            <p:ph idx="1"/>
          </p:nvPr>
        </p:nvSpPr>
        <p:spPr/>
        <p:txBody>
          <a:bodyPr/>
          <a:lstStyle/>
          <a:p>
            <a:pPr marL="341630" indent="-341630"/>
            <a:r>
              <a:rPr lang="fi-FI" dirty="0">
                <a:cs typeface="Arial" panose="020B0604020202020204"/>
              </a:rPr>
              <a:t>Digiturvaosaamisen kehittäminen kannattaa aloittaa perustasta. Aluksi tulee tunnistaa organisaation kriittiset kohteet ja niihin kohdistuvat uhkat ja riskit. Arvion perusteella laaditaan tietoturvapolitiikkoja, joista johdetaan ohjeistukset ja koulutukset.</a:t>
            </a:r>
          </a:p>
          <a:p>
            <a:pPr marL="341630" indent="-341630"/>
            <a:r>
              <a:rPr lang="fi-FI" dirty="0">
                <a:cs typeface="Arial" panose="020B0604020202020204"/>
              </a:rPr>
              <a:t>Tunnista kehittämiskohteet ja priorisoi!</a:t>
            </a:r>
          </a:p>
          <a:p>
            <a:pPr marL="341630" indent="-341630"/>
            <a:r>
              <a:rPr lang="fi-FI" dirty="0">
                <a:cs typeface="Arial" panose="020B0604020202020204"/>
              </a:rPr>
              <a:t>Kehittämisen tukena voidaan käyttää seuraavaa </a:t>
            </a:r>
            <a:r>
              <a:rPr lang="fi-FI" dirty="0" err="1">
                <a:cs typeface="Arial" panose="020B0604020202020204"/>
              </a:rPr>
              <a:t>Roadmap</a:t>
            </a:r>
            <a:r>
              <a:rPr lang="fi-FI" dirty="0">
                <a:cs typeface="Arial" panose="020B0604020202020204"/>
              </a:rPr>
              <a:t>-mallia.</a:t>
            </a:r>
          </a:p>
          <a:p>
            <a:endParaRPr lang="fi-FI" dirty="0"/>
          </a:p>
        </p:txBody>
      </p:sp>
      <p:sp>
        <p:nvSpPr>
          <p:cNvPr id="3" name="Päivämäärän paikkamerkki 2">
            <a:extLst>
              <a:ext uri="{FF2B5EF4-FFF2-40B4-BE49-F238E27FC236}">
                <a16:creationId xmlns:a16="http://schemas.microsoft.com/office/drawing/2014/main" id="{F0D4C929-7343-2493-5A43-84CC2D4CF30F}"/>
              </a:ext>
            </a:extLst>
          </p:cNvPr>
          <p:cNvSpPr>
            <a:spLocks noGrp="1"/>
          </p:cNvSpPr>
          <p:nvPr>
            <p:ph type="dt" sz="half" idx="10"/>
          </p:nvPr>
        </p:nvSpPr>
        <p:spPr/>
        <p:txBody>
          <a:bodyPr/>
          <a:lstStyle/>
          <a:p>
            <a:fld id="{95D78F0E-CEAC-4BD8-81CA-B69A191607F7}" type="datetime1">
              <a:rPr lang="fi-FI" smtClean="0"/>
              <a:t>5.12.2024</a:t>
            </a:fld>
            <a:endParaRPr lang="fi-FI"/>
          </a:p>
        </p:txBody>
      </p:sp>
      <p:sp>
        <p:nvSpPr>
          <p:cNvPr id="4" name="Alatunnisteen paikkamerkki 3">
            <a:extLst>
              <a:ext uri="{FF2B5EF4-FFF2-40B4-BE49-F238E27FC236}">
                <a16:creationId xmlns:a16="http://schemas.microsoft.com/office/drawing/2014/main" id="{E31A6C5D-6CB2-4850-4ACF-C35A996F22B8}"/>
              </a:ext>
            </a:extLst>
          </p:cNvPr>
          <p:cNvSpPr>
            <a:spLocks noGrp="1"/>
          </p:cNvSpPr>
          <p:nvPr>
            <p:ph type="ftr" sz="quarter" idx="11"/>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38FD9735-F063-C4B7-83AB-7CF3CAA4E804}"/>
              </a:ext>
            </a:extLst>
          </p:cNvPr>
          <p:cNvSpPr>
            <a:spLocks noGrp="1"/>
          </p:cNvSpPr>
          <p:nvPr>
            <p:ph type="sldNum" sz="quarter" idx="12"/>
          </p:nvPr>
        </p:nvSpPr>
        <p:spPr/>
        <p:txBody>
          <a:bodyPr/>
          <a:lstStyle/>
          <a:p>
            <a:fld id="{8680CC61-DB77-4485-B460-D8E4038D4204}" type="slidenum">
              <a:rPr lang="fi-FI" smtClean="0"/>
              <a:t>17</a:t>
            </a:fld>
            <a:endParaRPr lang="fi-FI"/>
          </a:p>
        </p:txBody>
      </p:sp>
      <p:sp>
        <p:nvSpPr>
          <p:cNvPr id="6" name="Otsikko 5">
            <a:extLst>
              <a:ext uri="{FF2B5EF4-FFF2-40B4-BE49-F238E27FC236}">
                <a16:creationId xmlns:a16="http://schemas.microsoft.com/office/drawing/2014/main" id="{AD669D6D-F20C-1C14-FDB4-57A06D6C40F2}"/>
              </a:ext>
            </a:extLst>
          </p:cNvPr>
          <p:cNvSpPr>
            <a:spLocks noGrp="1"/>
          </p:cNvSpPr>
          <p:nvPr>
            <p:ph type="title"/>
          </p:nvPr>
        </p:nvSpPr>
        <p:spPr/>
        <p:txBody>
          <a:bodyPr/>
          <a:lstStyle/>
          <a:p>
            <a:endParaRPr lang="fi-FI"/>
          </a:p>
        </p:txBody>
      </p:sp>
    </p:spTree>
    <p:extLst>
      <p:ext uri="{BB962C8B-B14F-4D97-AF65-F5344CB8AC3E}">
        <p14:creationId xmlns:p14="http://schemas.microsoft.com/office/powerpoint/2010/main" val="680621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an numeron paikkamerkki 6">
            <a:extLst>
              <a:ext uri="{FF2B5EF4-FFF2-40B4-BE49-F238E27FC236}">
                <a16:creationId xmlns:a16="http://schemas.microsoft.com/office/drawing/2014/main" id="{A2C30334-3F9A-C2C8-8F02-E7232F5F8F38}"/>
              </a:ext>
            </a:extLst>
          </p:cNvPr>
          <p:cNvSpPr>
            <a:spLocks noGrp="1"/>
          </p:cNvSpPr>
          <p:nvPr>
            <p:ph type="sldNum" sz="quarter" idx="14"/>
          </p:nvPr>
        </p:nvSpPr>
        <p:spPr/>
        <p:txBody>
          <a:bodyPr/>
          <a:lstStyle/>
          <a:p>
            <a:fld id="{8680CC61-DB77-4485-B460-D8E4038D4204}" type="slidenum">
              <a:rPr lang="fi-FI" smtClean="0"/>
              <a:t>18</a:t>
            </a:fld>
            <a:endParaRPr lang="fi-FI"/>
          </a:p>
        </p:txBody>
      </p:sp>
      <p:pic>
        <p:nvPicPr>
          <p:cNvPr id="13" name="Kuva 12" descr="Kuva, joka sisältää kohteen teksti, kuvakaappaus&#10;&#10;Kuvaus luotu automaattisesti">
            <a:extLst>
              <a:ext uri="{FF2B5EF4-FFF2-40B4-BE49-F238E27FC236}">
                <a16:creationId xmlns:a16="http://schemas.microsoft.com/office/drawing/2014/main" id="{800812DC-D36D-044B-CF04-6779DAFF6F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578"/>
            <a:ext cx="12192000" cy="6096000"/>
          </a:xfrm>
          <a:prstGeom prst="rect">
            <a:avLst/>
          </a:prstGeom>
        </p:spPr>
      </p:pic>
      <p:sp>
        <p:nvSpPr>
          <p:cNvPr id="14" name="Suorakulmio 13">
            <a:extLst>
              <a:ext uri="{FF2B5EF4-FFF2-40B4-BE49-F238E27FC236}">
                <a16:creationId xmlns:a16="http://schemas.microsoft.com/office/drawing/2014/main" id="{50531109-F510-D3B5-481D-A76621234C86}"/>
              </a:ext>
              <a:ext uri="{C183D7F6-B498-43B3-948B-1728B52AA6E4}">
                <adec:decorative xmlns:adec="http://schemas.microsoft.com/office/drawing/2017/decorative" val="1"/>
              </a:ext>
            </a:extLst>
          </p:cNvPr>
          <p:cNvSpPr/>
          <p:nvPr/>
        </p:nvSpPr>
        <p:spPr>
          <a:xfrm>
            <a:off x="11352584" y="6269878"/>
            <a:ext cx="720080" cy="4142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200" err="1"/>
          </a:p>
        </p:txBody>
      </p:sp>
      <p:sp>
        <p:nvSpPr>
          <p:cNvPr id="2" name="Päivämäärän paikkamerkki 1">
            <a:extLst>
              <a:ext uri="{FF2B5EF4-FFF2-40B4-BE49-F238E27FC236}">
                <a16:creationId xmlns:a16="http://schemas.microsoft.com/office/drawing/2014/main" id="{45ED794D-72A2-E57B-4DEF-BAFE8C35BD31}"/>
              </a:ext>
            </a:extLst>
          </p:cNvPr>
          <p:cNvSpPr>
            <a:spLocks noGrp="1"/>
          </p:cNvSpPr>
          <p:nvPr>
            <p:ph type="dt" sz="half" idx="12"/>
          </p:nvPr>
        </p:nvSpPr>
        <p:spPr>
          <a:xfrm>
            <a:off x="684000" y="6555740"/>
            <a:ext cx="1512000" cy="216000"/>
          </a:xfrm>
        </p:spPr>
        <p:txBody>
          <a:bodyPr/>
          <a:lstStyle/>
          <a:p>
            <a:fld id="{62E1E650-348D-4B6F-BBA6-597ADCB269D6}" type="datetime1">
              <a:rPr lang="fi-FI" smtClean="0"/>
              <a:t>5.12.2024</a:t>
            </a:fld>
            <a:endParaRPr lang="fi-FI"/>
          </a:p>
        </p:txBody>
      </p:sp>
      <p:sp>
        <p:nvSpPr>
          <p:cNvPr id="3" name="Alatunnisteen paikkamerkki 2">
            <a:extLst>
              <a:ext uri="{FF2B5EF4-FFF2-40B4-BE49-F238E27FC236}">
                <a16:creationId xmlns:a16="http://schemas.microsoft.com/office/drawing/2014/main" id="{6B39E9ED-CC0E-7478-BB41-3E5B24FDCCED}"/>
              </a:ext>
            </a:extLst>
          </p:cNvPr>
          <p:cNvSpPr>
            <a:spLocks noGrp="1"/>
          </p:cNvSpPr>
          <p:nvPr>
            <p:ph type="ftr" sz="quarter" idx="13"/>
          </p:nvPr>
        </p:nvSpPr>
        <p:spPr/>
        <p:txBody>
          <a:bodyPr/>
          <a:lstStyle/>
          <a:p>
            <a:r>
              <a:rPr lang="fi-FI"/>
              <a:t>VAHTI hyvät käytännöt tukimateriaali</a:t>
            </a:r>
          </a:p>
        </p:txBody>
      </p:sp>
    </p:spTree>
    <p:extLst>
      <p:ext uri="{BB962C8B-B14F-4D97-AF65-F5344CB8AC3E}">
        <p14:creationId xmlns:p14="http://schemas.microsoft.com/office/powerpoint/2010/main" val="459248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2130E1E3-E275-6BBD-B9FD-E1878834C8D5}"/>
              </a:ext>
            </a:extLst>
          </p:cNvPr>
          <p:cNvSpPr>
            <a:spLocks noGrp="1"/>
          </p:cNvSpPr>
          <p:nvPr>
            <p:ph idx="1"/>
          </p:nvPr>
        </p:nvSpPr>
        <p:spPr/>
        <p:txBody>
          <a:bodyPr vert="horz" lIns="91440" tIns="45720" rIns="91440" bIns="45720" rtlCol="0" anchor="t">
            <a:normAutofit/>
          </a:bodyPr>
          <a:lstStyle/>
          <a:p>
            <a:pPr marL="341630" indent="-341630"/>
            <a:r>
              <a:rPr lang="fi-FI" dirty="0"/>
              <a:t>Millainen organisaatiokulttuuri on tällä hetkellä?</a:t>
            </a:r>
            <a:endParaRPr lang="en-US" dirty="0"/>
          </a:p>
          <a:p>
            <a:pPr marL="341630" indent="-341630"/>
            <a:r>
              <a:rPr lang="fi-FI" dirty="0"/>
              <a:t>Onko organisaatio tunnistanut toimintaansa liittyvät suojattavat kohteet ja tunnistanut niihin liittyvät riskit?</a:t>
            </a:r>
            <a:endParaRPr lang="fi-FI" dirty="0">
              <a:cs typeface="Arial"/>
            </a:endParaRPr>
          </a:p>
          <a:p>
            <a:pPr marL="341630" indent="-341630"/>
            <a:r>
              <a:rPr lang="fi-FI" dirty="0"/>
              <a:t>Onko organisaatio laatinut tietoturvapolitiikan?</a:t>
            </a:r>
            <a:endParaRPr lang="fi-FI" dirty="0">
              <a:cs typeface="Arial"/>
            </a:endParaRPr>
          </a:p>
          <a:p>
            <a:pPr marL="341630" indent="-341630"/>
            <a:r>
              <a:rPr lang="fi-FI" dirty="0"/>
              <a:t>Onko organisaatio laatinut ohjeistuksia digiturvallisuuteen liittyen tietoturvapolitiikan ja -suojapolitiikan perusteella?</a:t>
            </a:r>
            <a:endParaRPr lang="fi-FI" dirty="0">
              <a:cs typeface="Arial"/>
            </a:endParaRPr>
          </a:p>
          <a:p>
            <a:pPr marL="341630" indent="-341630"/>
            <a:r>
              <a:rPr lang="fi-FI" dirty="0">
                <a:cs typeface="Arial"/>
              </a:rPr>
              <a:t>Mitkä ovat organisaation digiturvaosaamisen kannalta heikkoudet ja vahvuudet?</a:t>
            </a:r>
          </a:p>
          <a:p>
            <a:pPr marL="341630" indent="-341630"/>
            <a:endParaRPr lang="fi-FI" dirty="0">
              <a:cs typeface="Arial"/>
            </a:endParaRPr>
          </a:p>
        </p:txBody>
      </p:sp>
      <p:sp>
        <p:nvSpPr>
          <p:cNvPr id="3" name="Päivämäärän paikkamerkki 2">
            <a:extLst>
              <a:ext uri="{FF2B5EF4-FFF2-40B4-BE49-F238E27FC236}">
                <a16:creationId xmlns:a16="http://schemas.microsoft.com/office/drawing/2014/main" id="{871D6328-104A-168C-E321-AB8E524D512C}"/>
              </a:ext>
            </a:extLst>
          </p:cNvPr>
          <p:cNvSpPr>
            <a:spLocks noGrp="1"/>
          </p:cNvSpPr>
          <p:nvPr>
            <p:ph type="dt" sz="half" idx="10"/>
          </p:nvPr>
        </p:nvSpPr>
        <p:spPr/>
        <p:txBody>
          <a:bodyPr/>
          <a:lstStyle/>
          <a:p>
            <a:fld id="{0B37B7FD-DD4F-403F-A5C6-23DBC1688102}" type="datetime1">
              <a:rPr lang="fi-FI" smtClean="0"/>
              <a:t>5.12.2024</a:t>
            </a:fld>
            <a:endParaRPr lang="fi-FI"/>
          </a:p>
        </p:txBody>
      </p:sp>
      <p:sp>
        <p:nvSpPr>
          <p:cNvPr id="4" name="Alatunnisteen paikkamerkki 3">
            <a:extLst>
              <a:ext uri="{FF2B5EF4-FFF2-40B4-BE49-F238E27FC236}">
                <a16:creationId xmlns:a16="http://schemas.microsoft.com/office/drawing/2014/main" id="{77856490-D7DE-86B8-BA62-AC218DF6579F}"/>
              </a:ext>
            </a:extLst>
          </p:cNvPr>
          <p:cNvSpPr>
            <a:spLocks noGrp="1"/>
          </p:cNvSpPr>
          <p:nvPr>
            <p:ph type="ftr" sz="quarter" idx="11"/>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68BEA32B-FAEE-9286-B436-D394F41EA080}"/>
              </a:ext>
            </a:extLst>
          </p:cNvPr>
          <p:cNvSpPr>
            <a:spLocks noGrp="1"/>
          </p:cNvSpPr>
          <p:nvPr>
            <p:ph type="sldNum" sz="quarter" idx="12"/>
          </p:nvPr>
        </p:nvSpPr>
        <p:spPr/>
        <p:txBody>
          <a:bodyPr/>
          <a:lstStyle/>
          <a:p>
            <a:fld id="{8680CC61-DB77-4485-B460-D8E4038D4204}" type="slidenum">
              <a:rPr lang="fi-FI" smtClean="0"/>
              <a:t>19</a:t>
            </a:fld>
            <a:endParaRPr lang="fi-FI"/>
          </a:p>
        </p:txBody>
      </p:sp>
      <p:sp>
        <p:nvSpPr>
          <p:cNvPr id="6" name="Otsikko 5">
            <a:extLst>
              <a:ext uri="{FF2B5EF4-FFF2-40B4-BE49-F238E27FC236}">
                <a16:creationId xmlns:a16="http://schemas.microsoft.com/office/drawing/2014/main" id="{E50E537C-3580-0F99-3775-7863A7D1E60A}"/>
              </a:ext>
            </a:extLst>
          </p:cNvPr>
          <p:cNvSpPr>
            <a:spLocks noGrp="1"/>
          </p:cNvSpPr>
          <p:nvPr>
            <p:ph type="title"/>
          </p:nvPr>
        </p:nvSpPr>
        <p:spPr/>
        <p:txBody>
          <a:bodyPr/>
          <a:lstStyle/>
          <a:p>
            <a:r>
              <a:rPr lang="fi-FI" dirty="0"/>
              <a:t>2.1 Digiturvakulttuurin nykytilan kartoitus</a:t>
            </a:r>
          </a:p>
        </p:txBody>
      </p:sp>
    </p:spTree>
    <p:extLst>
      <p:ext uri="{BB962C8B-B14F-4D97-AF65-F5344CB8AC3E}">
        <p14:creationId xmlns:p14="http://schemas.microsoft.com/office/powerpoint/2010/main" val="877908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99A33A3E-418B-4B8F-BFDA-974B970BF7B5}"/>
              </a:ext>
            </a:extLst>
          </p:cNvPr>
          <p:cNvSpPr>
            <a:spLocks noGrp="1"/>
          </p:cNvSpPr>
          <p:nvPr>
            <p:ph idx="1"/>
          </p:nvPr>
        </p:nvSpPr>
        <p:spPr/>
        <p:txBody>
          <a:bodyPr>
            <a:normAutofit/>
          </a:bodyPr>
          <a:lstStyle/>
          <a:p>
            <a:r>
              <a:rPr lang="fi-FI" dirty="0"/>
              <a:t>1 Johdanto</a:t>
            </a:r>
          </a:p>
          <a:p>
            <a:pPr lvl="1"/>
            <a:r>
              <a:rPr lang="fi-FI" dirty="0"/>
              <a:t>1.1 Miksi Digiturvaosaamisen kehittäminen on tärkeää?</a:t>
            </a:r>
          </a:p>
          <a:p>
            <a:pPr lvl="1"/>
            <a:r>
              <a:rPr lang="fi-FI" dirty="0"/>
              <a:t>1.2 Digiturvan osa-alueet</a:t>
            </a:r>
          </a:p>
          <a:p>
            <a:pPr lvl="1"/>
            <a:r>
              <a:rPr lang="fi-FI" dirty="0"/>
              <a:t>1.3 Organisaatio- ja Digiturvakulttuuri</a:t>
            </a:r>
          </a:p>
          <a:p>
            <a:r>
              <a:rPr lang="fi-FI" dirty="0"/>
              <a:t>2 Digiturvaosaamisen ja -kulttuurin kehittämisen tiekartta</a:t>
            </a:r>
          </a:p>
          <a:p>
            <a:pPr lvl="1"/>
            <a:r>
              <a:rPr lang="fi-FI" dirty="0"/>
              <a:t>2.1 Digiturvakulttuurin nykytilan kartoitus </a:t>
            </a:r>
          </a:p>
          <a:p>
            <a:pPr lvl="1"/>
            <a:r>
              <a:rPr lang="fi-FI" dirty="0"/>
              <a:t>2.2 Ohjeiden laadinta ja ylläpito		</a:t>
            </a:r>
          </a:p>
          <a:p>
            <a:pPr lvl="1"/>
            <a:r>
              <a:rPr lang="fi-FI" dirty="0"/>
              <a:t>2.3 Henkilöstön kouluttaminen</a:t>
            </a:r>
          </a:p>
          <a:p>
            <a:pPr lvl="1"/>
            <a:r>
              <a:rPr lang="fi-FI" dirty="0"/>
              <a:t>2.4 Mittaaminen ja jatkuva kehittäminen</a:t>
            </a:r>
          </a:p>
          <a:p>
            <a:pPr lvl="1"/>
            <a:r>
              <a:rPr lang="fi-FI" dirty="0"/>
              <a:t>2.5 Seuranta</a:t>
            </a:r>
          </a:p>
          <a:p>
            <a:pPr lvl="1"/>
            <a:r>
              <a:rPr lang="fi-FI" dirty="0"/>
              <a:t>2.6 Digiturvan kehittämisen vuosikello</a:t>
            </a:r>
          </a:p>
          <a:p>
            <a:pPr lvl="1"/>
            <a:endParaRPr lang="fi-FI" dirty="0"/>
          </a:p>
          <a:p>
            <a:pPr marL="0" indent="0">
              <a:buNone/>
            </a:pPr>
            <a:endParaRPr lang="fi-FI" dirty="0"/>
          </a:p>
          <a:p>
            <a:endParaRPr lang="fi-FI" dirty="0"/>
          </a:p>
          <a:p>
            <a:endParaRPr lang="fi-FI" dirty="0"/>
          </a:p>
        </p:txBody>
      </p:sp>
      <p:sp>
        <p:nvSpPr>
          <p:cNvPr id="3" name="Päivämäärän paikkamerkki 2">
            <a:extLst>
              <a:ext uri="{FF2B5EF4-FFF2-40B4-BE49-F238E27FC236}">
                <a16:creationId xmlns:a16="http://schemas.microsoft.com/office/drawing/2014/main" id="{9DB1C681-87E2-8E8E-6048-4EADE971D48B}"/>
              </a:ext>
            </a:extLst>
          </p:cNvPr>
          <p:cNvSpPr>
            <a:spLocks noGrp="1"/>
          </p:cNvSpPr>
          <p:nvPr>
            <p:ph type="dt" sz="half" idx="10"/>
          </p:nvPr>
        </p:nvSpPr>
        <p:spPr/>
        <p:txBody>
          <a:bodyPr/>
          <a:lstStyle/>
          <a:p>
            <a:fld id="{F59A922F-3753-47B3-B2FA-B905F3655919}" type="datetime1">
              <a:rPr lang="fi-FI" smtClean="0"/>
              <a:t>5.12.2024</a:t>
            </a:fld>
            <a:endParaRPr lang="fi-FI"/>
          </a:p>
        </p:txBody>
      </p:sp>
      <p:sp>
        <p:nvSpPr>
          <p:cNvPr id="4" name="Alatunnisteen paikkamerkki 3">
            <a:extLst>
              <a:ext uri="{FF2B5EF4-FFF2-40B4-BE49-F238E27FC236}">
                <a16:creationId xmlns:a16="http://schemas.microsoft.com/office/drawing/2014/main" id="{EF7AB750-40DE-4BA8-EE07-6928C197DA53}"/>
              </a:ext>
            </a:extLst>
          </p:cNvPr>
          <p:cNvSpPr>
            <a:spLocks noGrp="1"/>
          </p:cNvSpPr>
          <p:nvPr>
            <p:ph type="ftr" sz="quarter" idx="11"/>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DD39E8E7-6379-12C4-3DB6-DF1BC62D553C}"/>
              </a:ext>
            </a:extLst>
          </p:cNvPr>
          <p:cNvSpPr>
            <a:spLocks noGrp="1"/>
          </p:cNvSpPr>
          <p:nvPr>
            <p:ph type="sldNum" sz="quarter" idx="12"/>
          </p:nvPr>
        </p:nvSpPr>
        <p:spPr/>
        <p:txBody>
          <a:bodyPr/>
          <a:lstStyle/>
          <a:p>
            <a:fld id="{8680CC61-DB77-4485-B460-D8E4038D4204}" type="slidenum">
              <a:rPr lang="fi-FI" smtClean="0"/>
              <a:t>2</a:t>
            </a:fld>
            <a:endParaRPr lang="fi-FI"/>
          </a:p>
        </p:txBody>
      </p:sp>
      <p:sp>
        <p:nvSpPr>
          <p:cNvPr id="6" name="Otsikko 5">
            <a:extLst>
              <a:ext uri="{FF2B5EF4-FFF2-40B4-BE49-F238E27FC236}">
                <a16:creationId xmlns:a16="http://schemas.microsoft.com/office/drawing/2014/main" id="{3CCACCB5-6C45-751D-2CEF-56FE43317C35}"/>
              </a:ext>
            </a:extLst>
          </p:cNvPr>
          <p:cNvSpPr>
            <a:spLocks noGrp="1"/>
          </p:cNvSpPr>
          <p:nvPr>
            <p:ph type="title"/>
          </p:nvPr>
        </p:nvSpPr>
        <p:spPr/>
        <p:txBody>
          <a:bodyPr/>
          <a:lstStyle/>
          <a:p>
            <a:r>
              <a:rPr lang="fi-FI" dirty="0"/>
              <a:t>Oppaan sisältö</a:t>
            </a:r>
          </a:p>
        </p:txBody>
      </p:sp>
    </p:spTree>
    <p:extLst>
      <p:ext uri="{BB962C8B-B14F-4D97-AF65-F5344CB8AC3E}">
        <p14:creationId xmlns:p14="http://schemas.microsoft.com/office/powerpoint/2010/main" val="199707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AA0C959B-49C0-1803-54E1-9A61A9C4F993}"/>
              </a:ext>
            </a:extLst>
          </p:cNvPr>
          <p:cNvSpPr>
            <a:spLocks noGrp="1"/>
          </p:cNvSpPr>
          <p:nvPr>
            <p:ph idx="1"/>
          </p:nvPr>
        </p:nvSpPr>
        <p:spPr>
          <a:xfrm>
            <a:off x="684000" y="1720222"/>
            <a:ext cx="10584555" cy="4579778"/>
          </a:xfrm>
        </p:spPr>
        <p:txBody>
          <a:bodyPr vert="horz" lIns="91440" tIns="45720" rIns="91440" bIns="45720" rtlCol="0" anchor="t">
            <a:normAutofit/>
          </a:bodyPr>
          <a:lstStyle/>
          <a:p>
            <a:pPr marL="341630" indent="-341630"/>
            <a:r>
              <a:rPr lang="fi-FI" dirty="0"/>
              <a:t>Järjestääkö organisaatio digiturvakoulutusta? Ovatko koulutukset säännöllisiä?</a:t>
            </a:r>
            <a:endParaRPr lang="fi-FI" dirty="0">
              <a:cs typeface="Arial"/>
            </a:endParaRPr>
          </a:p>
          <a:p>
            <a:pPr marL="341630" indent="-341630"/>
            <a:r>
              <a:rPr lang="fi-FI" dirty="0">
                <a:cs typeface="Arial"/>
              </a:rPr>
              <a:t>Onko kouluttaja omasta organisaatiosta tai onko budjetoitu ulkoista kouluttajaa?</a:t>
            </a:r>
            <a:endParaRPr lang="fi-FI" dirty="0"/>
          </a:p>
          <a:p>
            <a:pPr marL="341630" indent="-341630"/>
            <a:r>
              <a:rPr lang="fi-FI" dirty="0"/>
              <a:t>Onko digiturvallisuus osana perehdytystä?</a:t>
            </a:r>
            <a:endParaRPr lang="fi-FI" dirty="0">
              <a:cs typeface="Arial" panose="020B0604020202020204"/>
            </a:endParaRPr>
          </a:p>
          <a:p>
            <a:pPr marL="341630" indent="-341630"/>
            <a:r>
              <a:rPr lang="fi-FI" dirty="0"/>
              <a:t>Huolehditaanko siitä, että henkilöstö ymmärtää digiturvallisuudesta huolehtimisen olevan osa koko henkilöstön työarkea?</a:t>
            </a:r>
            <a:endParaRPr lang="fi-FI" dirty="0">
              <a:cs typeface="Arial" panose="020B0604020202020204"/>
            </a:endParaRPr>
          </a:p>
          <a:p>
            <a:pPr marL="341630" indent="-341630"/>
            <a:r>
              <a:rPr lang="fi-FI" dirty="0"/>
              <a:t>Harjoitellaanko varautumiseen ja jatkuvuuteen liittyviä teemoja?</a:t>
            </a:r>
            <a:endParaRPr lang="fi-FI" dirty="0">
              <a:cs typeface="Arial" panose="020B0604020202020204"/>
            </a:endParaRPr>
          </a:p>
          <a:p>
            <a:pPr marL="341630" indent="-341630"/>
            <a:r>
              <a:rPr lang="fi-FI" dirty="0"/>
              <a:t>Seurataanko ja mitataanko digiturvaosaamiseen liittyviä asioita?</a:t>
            </a:r>
          </a:p>
          <a:p>
            <a:pPr marL="341630" indent="-341630"/>
            <a:r>
              <a:rPr lang="fi-FI" dirty="0">
                <a:cs typeface="Arial" panose="020B0604020202020204"/>
              </a:rPr>
              <a:t>Sijaitsevatko ohjeistukset yhdessä selkeässä ja löydettävässä paikassa?</a:t>
            </a:r>
          </a:p>
          <a:p>
            <a:pPr marL="341630" indent="-341630"/>
            <a:r>
              <a:rPr lang="fi-FI" dirty="0">
                <a:cs typeface="Arial" panose="020B0604020202020204"/>
              </a:rPr>
              <a:t>Ovatko ohjeistukset linjassa nykyisten politiikka-asiakirjojen kanssa?</a:t>
            </a:r>
          </a:p>
          <a:p>
            <a:pPr marL="341630" indent="-341630"/>
            <a:r>
              <a:rPr lang="fi-FI" dirty="0">
                <a:cs typeface="Arial" panose="020B0604020202020204"/>
              </a:rPr>
              <a:t>Miten johto on sitoutunut kehittämään ja edistämään digiturvallisuutta?</a:t>
            </a:r>
          </a:p>
          <a:p>
            <a:pPr marL="341630" indent="-341630"/>
            <a:endParaRPr lang="fi-FI" dirty="0">
              <a:cs typeface="Arial" panose="020B0604020202020204"/>
            </a:endParaRPr>
          </a:p>
        </p:txBody>
      </p:sp>
      <p:sp>
        <p:nvSpPr>
          <p:cNvPr id="3" name="Päivämäärän paikkamerkki 2">
            <a:extLst>
              <a:ext uri="{FF2B5EF4-FFF2-40B4-BE49-F238E27FC236}">
                <a16:creationId xmlns:a16="http://schemas.microsoft.com/office/drawing/2014/main" id="{8721EC2B-3CDD-0AA4-CAC8-B00AC9C68542}"/>
              </a:ext>
            </a:extLst>
          </p:cNvPr>
          <p:cNvSpPr>
            <a:spLocks noGrp="1"/>
          </p:cNvSpPr>
          <p:nvPr>
            <p:ph type="dt" sz="half" idx="10"/>
          </p:nvPr>
        </p:nvSpPr>
        <p:spPr/>
        <p:txBody>
          <a:bodyPr/>
          <a:lstStyle/>
          <a:p>
            <a:fld id="{2D9393F3-CE08-45EB-BAE1-CA7E98376F88}" type="datetime1">
              <a:rPr lang="fi-FI" smtClean="0"/>
              <a:t>5.12.2024</a:t>
            </a:fld>
            <a:endParaRPr lang="fi-FI"/>
          </a:p>
        </p:txBody>
      </p:sp>
      <p:sp>
        <p:nvSpPr>
          <p:cNvPr id="4" name="Alatunnisteen paikkamerkki 3">
            <a:extLst>
              <a:ext uri="{FF2B5EF4-FFF2-40B4-BE49-F238E27FC236}">
                <a16:creationId xmlns:a16="http://schemas.microsoft.com/office/drawing/2014/main" id="{E6486158-7876-FB15-D1D0-C7327CA04C74}"/>
              </a:ext>
            </a:extLst>
          </p:cNvPr>
          <p:cNvSpPr>
            <a:spLocks noGrp="1"/>
          </p:cNvSpPr>
          <p:nvPr>
            <p:ph type="ftr" sz="quarter" idx="11"/>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F7F44C56-65DF-1416-78F3-66B690FBAFCA}"/>
              </a:ext>
            </a:extLst>
          </p:cNvPr>
          <p:cNvSpPr>
            <a:spLocks noGrp="1"/>
          </p:cNvSpPr>
          <p:nvPr>
            <p:ph type="sldNum" sz="quarter" idx="12"/>
          </p:nvPr>
        </p:nvSpPr>
        <p:spPr/>
        <p:txBody>
          <a:bodyPr/>
          <a:lstStyle/>
          <a:p>
            <a:fld id="{8680CC61-DB77-4485-B460-D8E4038D4204}" type="slidenum">
              <a:rPr lang="fi-FI" smtClean="0"/>
              <a:t>20</a:t>
            </a:fld>
            <a:endParaRPr lang="fi-FI"/>
          </a:p>
        </p:txBody>
      </p:sp>
      <p:sp>
        <p:nvSpPr>
          <p:cNvPr id="6" name="Otsikko 5">
            <a:extLst>
              <a:ext uri="{FF2B5EF4-FFF2-40B4-BE49-F238E27FC236}">
                <a16:creationId xmlns:a16="http://schemas.microsoft.com/office/drawing/2014/main" id="{A6C81F47-811A-0FC4-F8F1-2C81FD4D0497}"/>
              </a:ext>
            </a:extLst>
          </p:cNvPr>
          <p:cNvSpPr>
            <a:spLocks noGrp="1"/>
          </p:cNvSpPr>
          <p:nvPr>
            <p:ph type="title"/>
          </p:nvPr>
        </p:nvSpPr>
        <p:spPr/>
        <p:txBody>
          <a:bodyPr/>
          <a:lstStyle/>
          <a:p>
            <a:endParaRPr lang="fi-FI"/>
          </a:p>
        </p:txBody>
      </p:sp>
    </p:spTree>
    <p:extLst>
      <p:ext uri="{BB962C8B-B14F-4D97-AF65-F5344CB8AC3E}">
        <p14:creationId xmlns:p14="http://schemas.microsoft.com/office/powerpoint/2010/main" val="3642561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2130E1E3-E275-6BBD-B9FD-E1878834C8D5}"/>
              </a:ext>
            </a:extLst>
          </p:cNvPr>
          <p:cNvSpPr>
            <a:spLocks noGrp="1"/>
          </p:cNvSpPr>
          <p:nvPr>
            <p:ph idx="1"/>
          </p:nvPr>
        </p:nvSpPr>
        <p:spPr/>
        <p:txBody>
          <a:bodyPr vert="horz" lIns="91440" tIns="45720" rIns="91440" bIns="45720" rtlCol="0" anchor="t">
            <a:normAutofit/>
          </a:bodyPr>
          <a:lstStyle/>
          <a:p>
            <a:pPr marL="341630" indent="-341630"/>
            <a:r>
              <a:rPr lang="fi-FI" dirty="0"/>
              <a:t>Tunnista ensin suojattavat kohteet ja niihin kohdistuvat riskit.</a:t>
            </a:r>
          </a:p>
          <a:p>
            <a:pPr marL="341630" indent="-341630"/>
            <a:r>
              <a:rPr lang="fi-FI" dirty="0"/>
              <a:t>Laadi tietoturva- ja tietosuojapolitiikkoja, joiden perusteella voit laatia tarvittavat ohjeet.</a:t>
            </a:r>
            <a:endParaRPr lang="fi-FI" dirty="0">
              <a:cs typeface="Arial"/>
            </a:endParaRPr>
          </a:p>
          <a:p>
            <a:pPr marL="341630" indent="-341630"/>
            <a:r>
              <a:rPr lang="fi-FI" dirty="0"/>
              <a:t>Huolehdi siitä, että henkilöstöllä on selkeät ja ymmärrettävät ohjeet digiturvalliseen toimintaan. Muista perustella, miksi näin pitää toimia!</a:t>
            </a:r>
            <a:endParaRPr lang="en-US" dirty="0"/>
          </a:p>
          <a:p>
            <a:pPr marL="341630" indent="-341630"/>
            <a:r>
              <a:rPr lang="fi-FI" dirty="0">
                <a:cs typeface="Arial"/>
              </a:rPr>
              <a:t>Huolehdi siitä, että ohjeet ovat helppo löytää ja niistä löytää olennaiset asiat helposti ja nopeasti!</a:t>
            </a:r>
          </a:p>
          <a:p>
            <a:pPr marL="341630" indent="-341630"/>
            <a:endParaRPr lang="fi-FI" dirty="0"/>
          </a:p>
          <a:p>
            <a:pPr marL="341630" indent="-341630"/>
            <a:endParaRPr lang="fi-FI" dirty="0">
              <a:cs typeface="Arial"/>
            </a:endParaRPr>
          </a:p>
          <a:p>
            <a:pPr marL="341630" indent="-341630"/>
            <a:endParaRPr lang="fi-FI" dirty="0">
              <a:cs typeface="Arial"/>
            </a:endParaRPr>
          </a:p>
        </p:txBody>
      </p:sp>
      <p:sp>
        <p:nvSpPr>
          <p:cNvPr id="3" name="Päivämäärän paikkamerkki 2">
            <a:extLst>
              <a:ext uri="{FF2B5EF4-FFF2-40B4-BE49-F238E27FC236}">
                <a16:creationId xmlns:a16="http://schemas.microsoft.com/office/drawing/2014/main" id="{871D6328-104A-168C-E321-AB8E524D512C}"/>
              </a:ext>
            </a:extLst>
          </p:cNvPr>
          <p:cNvSpPr>
            <a:spLocks noGrp="1"/>
          </p:cNvSpPr>
          <p:nvPr>
            <p:ph type="dt" sz="half" idx="10"/>
          </p:nvPr>
        </p:nvSpPr>
        <p:spPr/>
        <p:txBody>
          <a:bodyPr/>
          <a:lstStyle/>
          <a:p>
            <a:fld id="{36694EF9-341F-431A-BDA1-DCA301038741}" type="datetime1">
              <a:rPr lang="fi-FI" smtClean="0"/>
              <a:t>5.12.2024</a:t>
            </a:fld>
            <a:endParaRPr lang="fi-FI"/>
          </a:p>
        </p:txBody>
      </p:sp>
      <p:sp>
        <p:nvSpPr>
          <p:cNvPr id="4" name="Alatunnisteen paikkamerkki 3">
            <a:extLst>
              <a:ext uri="{FF2B5EF4-FFF2-40B4-BE49-F238E27FC236}">
                <a16:creationId xmlns:a16="http://schemas.microsoft.com/office/drawing/2014/main" id="{77856490-D7DE-86B8-BA62-AC218DF6579F}"/>
              </a:ext>
            </a:extLst>
          </p:cNvPr>
          <p:cNvSpPr>
            <a:spLocks noGrp="1"/>
          </p:cNvSpPr>
          <p:nvPr>
            <p:ph type="ftr" sz="quarter" idx="11"/>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68BEA32B-FAEE-9286-B436-D394F41EA080}"/>
              </a:ext>
            </a:extLst>
          </p:cNvPr>
          <p:cNvSpPr>
            <a:spLocks noGrp="1"/>
          </p:cNvSpPr>
          <p:nvPr>
            <p:ph type="sldNum" sz="quarter" idx="12"/>
          </p:nvPr>
        </p:nvSpPr>
        <p:spPr/>
        <p:txBody>
          <a:bodyPr/>
          <a:lstStyle/>
          <a:p>
            <a:fld id="{8680CC61-DB77-4485-B460-D8E4038D4204}" type="slidenum">
              <a:rPr lang="fi-FI" smtClean="0"/>
              <a:t>21</a:t>
            </a:fld>
            <a:endParaRPr lang="fi-FI"/>
          </a:p>
        </p:txBody>
      </p:sp>
      <p:sp>
        <p:nvSpPr>
          <p:cNvPr id="6" name="Otsikko 5">
            <a:extLst>
              <a:ext uri="{FF2B5EF4-FFF2-40B4-BE49-F238E27FC236}">
                <a16:creationId xmlns:a16="http://schemas.microsoft.com/office/drawing/2014/main" id="{E50E537C-3580-0F99-3775-7863A7D1E60A}"/>
              </a:ext>
            </a:extLst>
          </p:cNvPr>
          <p:cNvSpPr>
            <a:spLocks noGrp="1"/>
          </p:cNvSpPr>
          <p:nvPr>
            <p:ph type="title"/>
          </p:nvPr>
        </p:nvSpPr>
        <p:spPr/>
        <p:txBody>
          <a:bodyPr/>
          <a:lstStyle/>
          <a:p>
            <a:r>
              <a:rPr lang="fi-FI" dirty="0"/>
              <a:t>2.2 Ohjeiden laadinta ja ylläpito</a:t>
            </a:r>
          </a:p>
        </p:txBody>
      </p:sp>
    </p:spTree>
    <p:extLst>
      <p:ext uri="{BB962C8B-B14F-4D97-AF65-F5344CB8AC3E}">
        <p14:creationId xmlns:p14="http://schemas.microsoft.com/office/powerpoint/2010/main" val="669749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0759CE30-C031-8E7D-F73C-01BA8E0198ED}"/>
              </a:ext>
            </a:extLst>
          </p:cNvPr>
          <p:cNvSpPr>
            <a:spLocks noGrp="1"/>
          </p:cNvSpPr>
          <p:nvPr>
            <p:ph idx="1"/>
          </p:nvPr>
        </p:nvSpPr>
        <p:spPr>
          <a:xfrm>
            <a:off x="683592" y="1629295"/>
            <a:ext cx="10260000" cy="4608000"/>
          </a:xfrm>
        </p:spPr>
        <p:txBody>
          <a:bodyPr vert="horz" lIns="91440" tIns="45720" rIns="91440" bIns="45720" rtlCol="0" anchor="t">
            <a:normAutofit lnSpcReduction="10000"/>
          </a:bodyPr>
          <a:lstStyle/>
          <a:p>
            <a:pPr marL="341630" indent="-341630"/>
            <a:r>
              <a:rPr lang="fi-FI" dirty="0"/>
              <a:t>Varmista, että ohjeistukset käsittelevät ainakin seuraavia teemoja</a:t>
            </a:r>
            <a:endParaRPr lang="en-US" dirty="0"/>
          </a:p>
          <a:p>
            <a:pPr marL="798830" lvl="1" indent="-341630"/>
            <a:r>
              <a:rPr lang="fi-FI" dirty="0"/>
              <a:t>Tietojen luokittelu</a:t>
            </a:r>
            <a:endParaRPr lang="fi-FI" dirty="0">
              <a:cs typeface="Arial"/>
            </a:endParaRPr>
          </a:p>
          <a:p>
            <a:pPr marL="798830" lvl="1" indent="-341630"/>
            <a:r>
              <a:rPr lang="fi-FI" dirty="0"/>
              <a:t>Tietojen turvallinen käsittely ja henkilötietojen käsittely huomioiden tiedon elinkaari</a:t>
            </a:r>
            <a:endParaRPr lang="fi-FI" dirty="0">
              <a:cs typeface="Arial"/>
            </a:endParaRPr>
          </a:p>
          <a:p>
            <a:pPr marL="798830" lvl="1" indent="-341630"/>
            <a:r>
              <a:rPr lang="fi-FI" dirty="0"/>
              <a:t>Laitteiden turvallinen käyttö</a:t>
            </a:r>
            <a:endParaRPr lang="fi-FI" dirty="0">
              <a:cs typeface="Arial"/>
            </a:endParaRPr>
          </a:p>
          <a:p>
            <a:pPr marL="798830" lvl="1" indent="-341630"/>
            <a:r>
              <a:rPr lang="fi-FI" dirty="0"/>
              <a:t>Palveluiden turvallinen käyttö</a:t>
            </a:r>
          </a:p>
          <a:p>
            <a:pPr marL="798830" lvl="1" indent="-341630"/>
            <a:r>
              <a:rPr lang="fi-FI" dirty="0">
                <a:cs typeface="Arial"/>
              </a:rPr>
              <a:t>Tunnusten käyttö ja tunnistautuminen</a:t>
            </a:r>
          </a:p>
          <a:p>
            <a:pPr marL="798830" lvl="1" indent="-341630"/>
            <a:r>
              <a:rPr lang="fi-FI" dirty="0"/>
              <a:t>Toimitiloissa työskentely</a:t>
            </a:r>
            <a:endParaRPr lang="fi-FI" dirty="0">
              <a:cs typeface="Arial"/>
            </a:endParaRPr>
          </a:p>
          <a:p>
            <a:pPr marL="798830" lvl="1" indent="-341630"/>
            <a:r>
              <a:rPr lang="fi-FI" dirty="0"/>
              <a:t>Etätyö</a:t>
            </a:r>
            <a:endParaRPr lang="fi-FI" dirty="0">
              <a:cs typeface="Arial"/>
            </a:endParaRPr>
          </a:p>
          <a:p>
            <a:pPr marL="798830" lvl="1" indent="-341630"/>
            <a:r>
              <a:rPr lang="fi-FI" dirty="0"/>
              <a:t>Matkustus</a:t>
            </a:r>
            <a:endParaRPr lang="fi-FI" dirty="0">
              <a:cs typeface="Arial"/>
            </a:endParaRPr>
          </a:p>
          <a:p>
            <a:pPr marL="341630" indent="-341630"/>
            <a:r>
              <a:rPr lang="fi-FI" dirty="0"/>
              <a:t>Hyödynnä ohjeiden laadinnassa esimerkiksi seuraavia sivustoja:</a:t>
            </a:r>
            <a:endParaRPr lang="fi-FI" dirty="0">
              <a:cs typeface="Arial"/>
            </a:endParaRPr>
          </a:p>
          <a:p>
            <a:pPr marL="798830" lvl="1" indent="-341630"/>
            <a:r>
              <a:rPr lang="fi-FI" dirty="0">
                <a:hlinkClick r:id="rId2"/>
              </a:rPr>
              <a:t>https://tietosuoja.fi/organisaatiot</a:t>
            </a:r>
            <a:br>
              <a:rPr lang="fi-FI" dirty="0">
                <a:hlinkClick r:id="rId2"/>
              </a:rPr>
            </a:br>
            <a:r>
              <a:rPr lang="fi-FI" dirty="0">
                <a:hlinkClick r:id="rId2"/>
              </a:rPr>
              <a:t>https://www.kyberturvallisuuskeskus.fi/fi/ohjeet</a:t>
            </a:r>
            <a:br>
              <a:rPr lang="fi-FI" dirty="0"/>
            </a:br>
            <a:r>
              <a:rPr lang="fi-FI" dirty="0">
                <a:hlinkClick r:id="rId3"/>
              </a:rPr>
              <a:t>https://digiturvallinenelama.fi</a:t>
            </a:r>
            <a:r>
              <a:rPr lang="fi-FI" dirty="0"/>
              <a:t> </a:t>
            </a:r>
            <a:endParaRPr lang="fi-FI" dirty="0">
              <a:cs typeface="Arial" panose="020B0604020202020204"/>
            </a:endParaRPr>
          </a:p>
          <a:p>
            <a:pPr marL="341630" indent="-341630"/>
            <a:endParaRPr lang="fi-FI" dirty="0">
              <a:cs typeface="Arial" panose="020B0604020202020204"/>
            </a:endParaRPr>
          </a:p>
          <a:p>
            <a:pPr marL="341630" indent="-341630"/>
            <a:endParaRPr lang="fi-FI" dirty="0">
              <a:cs typeface="Arial" panose="020B0604020202020204"/>
            </a:endParaRPr>
          </a:p>
          <a:p>
            <a:pPr marL="341630" indent="-341630"/>
            <a:endParaRPr lang="fi-FI" dirty="0">
              <a:cs typeface="Arial" panose="020B0604020202020204"/>
            </a:endParaRPr>
          </a:p>
        </p:txBody>
      </p:sp>
      <p:sp>
        <p:nvSpPr>
          <p:cNvPr id="3" name="Päivämäärän paikkamerkki 2">
            <a:extLst>
              <a:ext uri="{FF2B5EF4-FFF2-40B4-BE49-F238E27FC236}">
                <a16:creationId xmlns:a16="http://schemas.microsoft.com/office/drawing/2014/main" id="{3F9B3582-3C15-3395-D594-D6E1DA495707}"/>
              </a:ext>
            </a:extLst>
          </p:cNvPr>
          <p:cNvSpPr>
            <a:spLocks noGrp="1"/>
          </p:cNvSpPr>
          <p:nvPr>
            <p:ph type="dt" sz="half" idx="10"/>
          </p:nvPr>
        </p:nvSpPr>
        <p:spPr/>
        <p:txBody>
          <a:bodyPr/>
          <a:lstStyle/>
          <a:p>
            <a:fld id="{CF31F6D2-C6F7-4874-8BA6-D89B1ECBA0E1}" type="datetime1">
              <a:rPr lang="fi-FI" smtClean="0"/>
              <a:t>5.12.2024</a:t>
            </a:fld>
            <a:endParaRPr lang="fi-FI"/>
          </a:p>
        </p:txBody>
      </p:sp>
      <p:sp>
        <p:nvSpPr>
          <p:cNvPr id="4" name="Alatunnisteen paikkamerkki 3">
            <a:extLst>
              <a:ext uri="{FF2B5EF4-FFF2-40B4-BE49-F238E27FC236}">
                <a16:creationId xmlns:a16="http://schemas.microsoft.com/office/drawing/2014/main" id="{A70233AB-29F3-C0EA-EC99-07F275F09975}"/>
              </a:ext>
            </a:extLst>
          </p:cNvPr>
          <p:cNvSpPr>
            <a:spLocks noGrp="1"/>
          </p:cNvSpPr>
          <p:nvPr>
            <p:ph type="ftr" sz="quarter" idx="11"/>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E6A6EFD8-439C-B43D-5A3B-C651E9107A2A}"/>
              </a:ext>
            </a:extLst>
          </p:cNvPr>
          <p:cNvSpPr>
            <a:spLocks noGrp="1"/>
          </p:cNvSpPr>
          <p:nvPr>
            <p:ph type="sldNum" sz="quarter" idx="12"/>
          </p:nvPr>
        </p:nvSpPr>
        <p:spPr/>
        <p:txBody>
          <a:bodyPr/>
          <a:lstStyle/>
          <a:p>
            <a:fld id="{8680CC61-DB77-4485-B460-D8E4038D4204}" type="slidenum">
              <a:rPr lang="fi-FI" smtClean="0"/>
              <a:t>22</a:t>
            </a:fld>
            <a:endParaRPr lang="fi-FI"/>
          </a:p>
        </p:txBody>
      </p:sp>
      <p:sp>
        <p:nvSpPr>
          <p:cNvPr id="6" name="Otsikko 5">
            <a:extLst>
              <a:ext uri="{FF2B5EF4-FFF2-40B4-BE49-F238E27FC236}">
                <a16:creationId xmlns:a16="http://schemas.microsoft.com/office/drawing/2014/main" id="{40C4D161-CDDF-0617-D0AB-5070DD6A8600}"/>
              </a:ext>
            </a:extLst>
          </p:cNvPr>
          <p:cNvSpPr>
            <a:spLocks noGrp="1"/>
          </p:cNvSpPr>
          <p:nvPr>
            <p:ph type="title"/>
          </p:nvPr>
        </p:nvSpPr>
        <p:spPr/>
        <p:txBody>
          <a:bodyPr/>
          <a:lstStyle/>
          <a:p>
            <a:endParaRPr lang="fi-FI"/>
          </a:p>
        </p:txBody>
      </p:sp>
    </p:spTree>
    <p:extLst>
      <p:ext uri="{BB962C8B-B14F-4D97-AF65-F5344CB8AC3E}">
        <p14:creationId xmlns:p14="http://schemas.microsoft.com/office/powerpoint/2010/main" val="3158499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C51881BE-8F93-95FF-A8AE-B1AE3176A705}"/>
              </a:ext>
            </a:extLst>
          </p:cNvPr>
          <p:cNvSpPr>
            <a:spLocks noGrp="1"/>
          </p:cNvSpPr>
          <p:nvPr>
            <p:ph idx="1"/>
          </p:nvPr>
        </p:nvSpPr>
        <p:spPr/>
        <p:txBody>
          <a:bodyPr/>
          <a:lstStyle/>
          <a:p>
            <a:r>
              <a:rPr lang="fi-FI" dirty="0"/>
              <a:t>Henkilöstön digiturvatietoisuutta kannattaa kasvattaa kampanjoiden avulla, joiden aikana toistetaan yhtä tai kahta asiaa, esimerkiksi salasanojen parantamista tai huijausviestien tunnistamista.</a:t>
            </a:r>
          </a:p>
          <a:p>
            <a:r>
              <a:rPr lang="fi-FI" dirty="0"/>
              <a:t>Viestit voivat olla esimerkiksi julisteita toimistossa tai </a:t>
            </a:r>
          </a:p>
          <a:p>
            <a:pPr marL="0" indent="0">
              <a:buNone/>
            </a:pPr>
            <a:r>
              <a:rPr lang="fi-FI" dirty="0"/>
              <a:t>	tietoiskuja ja tiedotteita intrassa. </a:t>
            </a:r>
          </a:p>
          <a:p>
            <a:r>
              <a:rPr lang="fi-FI" dirty="0"/>
              <a:t>Laaditaan kampanjalle tavoitteet ja mittarit.</a:t>
            </a:r>
          </a:p>
          <a:p>
            <a:r>
              <a:rPr lang="fi-FI" dirty="0"/>
              <a:t>Mitataan alussa tilanne.</a:t>
            </a:r>
          </a:p>
          <a:p>
            <a:r>
              <a:rPr lang="fi-FI" dirty="0"/>
              <a:t>Toistetaan viestiä eri muodoissa kampanjan ajan.</a:t>
            </a:r>
          </a:p>
          <a:p>
            <a:r>
              <a:rPr lang="fi-FI" dirty="0"/>
              <a:t>Mitataan tilanne kampanjan jälkeen.</a:t>
            </a:r>
          </a:p>
        </p:txBody>
      </p:sp>
      <p:sp>
        <p:nvSpPr>
          <p:cNvPr id="3" name="Päivämäärän paikkamerkki 2">
            <a:extLst>
              <a:ext uri="{FF2B5EF4-FFF2-40B4-BE49-F238E27FC236}">
                <a16:creationId xmlns:a16="http://schemas.microsoft.com/office/drawing/2014/main" id="{20863D06-2AA9-7A7C-6617-53C5CB721BCF}"/>
              </a:ext>
            </a:extLst>
          </p:cNvPr>
          <p:cNvSpPr>
            <a:spLocks noGrp="1"/>
          </p:cNvSpPr>
          <p:nvPr>
            <p:ph type="dt" sz="half" idx="10"/>
          </p:nvPr>
        </p:nvSpPr>
        <p:spPr/>
        <p:txBody>
          <a:bodyPr/>
          <a:lstStyle/>
          <a:p>
            <a:fld id="{32C9D61D-D0A9-4A89-A581-BBA5590BE660}" type="datetime1">
              <a:rPr lang="fi-FI" smtClean="0"/>
              <a:t>5.12.2024</a:t>
            </a:fld>
            <a:endParaRPr lang="fi-FI"/>
          </a:p>
        </p:txBody>
      </p:sp>
      <p:sp>
        <p:nvSpPr>
          <p:cNvPr id="4" name="Alatunnisteen paikkamerkki 3">
            <a:extLst>
              <a:ext uri="{FF2B5EF4-FFF2-40B4-BE49-F238E27FC236}">
                <a16:creationId xmlns:a16="http://schemas.microsoft.com/office/drawing/2014/main" id="{D9ADBEB6-9512-250F-12D0-DE5FE07F9A65}"/>
              </a:ext>
            </a:extLst>
          </p:cNvPr>
          <p:cNvSpPr>
            <a:spLocks noGrp="1"/>
          </p:cNvSpPr>
          <p:nvPr>
            <p:ph type="ftr" sz="quarter" idx="11"/>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79C26CF5-2772-DCBB-C7E5-5B37562F9928}"/>
              </a:ext>
            </a:extLst>
          </p:cNvPr>
          <p:cNvSpPr>
            <a:spLocks noGrp="1"/>
          </p:cNvSpPr>
          <p:nvPr>
            <p:ph type="sldNum" sz="quarter" idx="12"/>
          </p:nvPr>
        </p:nvSpPr>
        <p:spPr/>
        <p:txBody>
          <a:bodyPr/>
          <a:lstStyle/>
          <a:p>
            <a:fld id="{8680CC61-DB77-4485-B460-D8E4038D4204}" type="slidenum">
              <a:rPr lang="fi-FI" smtClean="0"/>
              <a:t>23</a:t>
            </a:fld>
            <a:endParaRPr lang="fi-FI"/>
          </a:p>
        </p:txBody>
      </p:sp>
      <p:sp>
        <p:nvSpPr>
          <p:cNvPr id="6" name="Otsikko 5">
            <a:extLst>
              <a:ext uri="{FF2B5EF4-FFF2-40B4-BE49-F238E27FC236}">
                <a16:creationId xmlns:a16="http://schemas.microsoft.com/office/drawing/2014/main" id="{BB64A693-C131-AC41-4F87-3A453A38C914}"/>
              </a:ext>
            </a:extLst>
          </p:cNvPr>
          <p:cNvSpPr>
            <a:spLocks noGrp="1"/>
          </p:cNvSpPr>
          <p:nvPr>
            <p:ph type="title"/>
          </p:nvPr>
        </p:nvSpPr>
        <p:spPr/>
        <p:txBody>
          <a:bodyPr/>
          <a:lstStyle/>
          <a:p>
            <a:r>
              <a:rPr lang="fi-FI" dirty="0"/>
              <a:t>Digiturvatietoisuuskampanjat</a:t>
            </a:r>
          </a:p>
        </p:txBody>
      </p:sp>
      <p:graphicFrame>
        <p:nvGraphicFramePr>
          <p:cNvPr id="7" name="Objekti 6">
            <a:extLst>
              <a:ext uri="{FF2B5EF4-FFF2-40B4-BE49-F238E27FC236}">
                <a16:creationId xmlns:a16="http://schemas.microsoft.com/office/drawing/2014/main" id="{7840C319-CE46-62A4-B161-E46DDF4DBB1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18091347"/>
              </p:ext>
            </p:extLst>
          </p:nvPr>
        </p:nvGraphicFramePr>
        <p:xfrm>
          <a:off x="8079246" y="2540068"/>
          <a:ext cx="2572864" cy="3677213"/>
        </p:xfrm>
        <a:graphic>
          <a:graphicData uri="http://schemas.openxmlformats.org/presentationml/2006/ole">
            <mc:AlternateContent xmlns:mc="http://schemas.openxmlformats.org/markup-compatibility/2006">
              <mc:Choice xmlns:v="urn:schemas-microsoft-com:vml" Requires="v">
                <p:oleObj name="Acrobat Document" r:id="rId2" imgW="12598400" imgH="18002250" progId="AcroExch.Document.DC">
                  <p:embed/>
                </p:oleObj>
              </mc:Choice>
              <mc:Fallback>
                <p:oleObj name="Acrobat Document" r:id="rId2" imgW="12598400" imgH="18002250" progId="AcroExch.Document.DC">
                  <p:embed/>
                  <p:pic>
                    <p:nvPicPr>
                      <p:cNvPr id="7" name="Objekti 6">
                        <a:extLst>
                          <a:ext uri="{FF2B5EF4-FFF2-40B4-BE49-F238E27FC236}">
                            <a16:creationId xmlns:a16="http://schemas.microsoft.com/office/drawing/2014/main" id="{7840C319-CE46-62A4-B161-E46DDF4DBB12}"/>
                          </a:ext>
                        </a:extLst>
                      </p:cNvPr>
                      <p:cNvPicPr/>
                      <p:nvPr/>
                    </p:nvPicPr>
                    <p:blipFill>
                      <a:blip r:embed="rId3"/>
                      <a:stretch>
                        <a:fillRect/>
                      </a:stretch>
                    </p:blipFill>
                    <p:spPr>
                      <a:xfrm>
                        <a:off x="8079246" y="2540068"/>
                        <a:ext cx="2572864" cy="3677213"/>
                      </a:xfrm>
                      <a:prstGeom prst="rect">
                        <a:avLst/>
                      </a:prstGeom>
                    </p:spPr>
                  </p:pic>
                </p:oleObj>
              </mc:Fallback>
            </mc:AlternateContent>
          </a:graphicData>
        </a:graphic>
      </p:graphicFrame>
    </p:spTree>
    <p:extLst>
      <p:ext uri="{BB962C8B-B14F-4D97-AF65-F5344CB8AC3E}">
        <p14:creationId xmlns:p14="http://schemas.microsoft.com/office/powerpoint/2010/main" val="2208954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2130E1E3-E275-6BBD-B9FD-E1878834C8D5}"/>
              </a:ext>
            </a:extLst>
          </p:cNvPr>
          <p:cNvSpPr>
            <a:spLocks noGrp="1"/>
          </p:cNvSpPr>
          <p:nvPr>
            <p:ph idx="1"/>
          </p:nvPr>
        </p:nvSpPr>
        <p:spPr/>
        <p:txBody>
          <a:bodyPr vert="horz" lIns="91440" tIns="45720" rIns="91440" bIns="45720" rtlCol="0" anchor="t">
            <a:normAutofit/>
          </a:bodyPr>
          <a:lstStyle/>
          <a:p>
            <a:pPr marL="341630" indent="-341630"/>
            <a:r>
              <a:rPr lang="fi-FI" dirty="0"/>
              <a:t>Huolehdi, että sisäisiä koulutuksia järjestetään koko henkilöstölle osana perehdytystä ja vuosittain.</a:t>
            </a:r>
            <a:endParaRPr lang="en-US" dirty="0"/>
          </a:p>
          <a:p>
            <a:pPr marL="341630" indent="-341630"/>
            <a:r>
              <a:rPr lang="fi-FI" dirty="0"/>
              <a:t>Hyödynnä myös jo olemassa olevaa materiaalia, kuten Digiturvallinen elämä –kokonaisuus </a:t>
            </a:r>
            <a:r>
              <a:rPr lang="fi-FI" dirty="0">
                <a:hlinkClick r:id="rId3"/>
              </a:rPr>
              <a:t>https://dvv.fi/digiturvallinen-elama</a:t>
            </a:r>
            <a:r>
              <a:rPr lang="fi-FI" dirty="0"/>
              <a:t>, DVV:n kuukausittaisia digiturvatunti-webinaareja </a:t>
            </a:r>
            <a:r>
              <a:rPr lang="fi-FI" dirty="0">
                <a:hlinkClick r:id="rId4"/>
              </a:rPr>
              <a:t>https://live.mediaserver.fi/dvv/digiturva</a:t>
            </a:r>
            <a:r>
              <a:rPr lang="fi-FI" dirty="0"/>
              <a:t>, Ylen Digitreenejä </a:t>
            </a:r>
            <a:r>
              <a:rPr lang="fi-FI" dirty="0">
                <a:hlinkClick r:id="rId5"/>
              </a:rPr>
              <a:t>https://yle.fi/aihe/digitreenit/tietoturva</a:t>
            </a:r>
            <a:r>
              <a:rPr lang="fi-FI" dirty="0"/>
              <a:t> ja muita tukimateriaaleja.</a:t>
            </a:r>
            <a:endParaRPr lang="fi-FI" dirty="0">
              <a:cs typeface="Arial"/>
            </a:endParaRPr>
          </a:p>
          <a:p>
            <a:pPr marL="341630" indent="-341630"/>
            <a:r>
              <a:rPr lang="fi-FI" dirty="0">
                <a:cs typeface="Arial"/>
              </a:rPr>
              <a:t>Laadi myös muiden, kuten DVV:n tuottamien koulutusten, lisäksi organisaatiokohtaista koulutusta, jossa ohjeistetaan miten organisaatiossa toimitaan, esimerkiksi lähetetään turvaposti.</a:t>
            </a:r>
          </a:p>
          <a:p>
            <a:pPr marL="341630" indent="-341630"/>
            <a:r>
              <a:rPr lang="fi-FI" dirty="0">
                <a:cs typeface="Arial"/>
              </a:rPr>
              <a:t>Pienelle ryhmälle kohdennettu koulutus on yleensä tehokkaampaa.</a:t>
            </a:r>
            <a:endParaRPr lang="fi-FI" dirty="0"/>
          </a:p>
          <a:p>
            <a:pPr marL="341630" indent="-341630"/>
            <a:endParaRPr lang="fi-FI" dirty="0">
              <a:cs typeface="Arial"/>
            </a:endParaRPr>
          </a:p>
        </p:txBody>
      </p:sp>
      <p:sp>
        <p:nvSpPr>
          <p:cNvPr id="3" name="Päivämäärän paikkamerkki 2">
            <a:extLst>
              <a:ext uri="{FF2B5EF4-FFF2-40B4-BE49-F238E27FC236}">
                <a16:creationId xmlns:a16="http://schemas.microsoft.com/office/drawing/2014/main" id="{871D6328-104A-168C-E321-AB8E524D512C}"/>
              </a:ext>
            </a:extLst>
          </p:cNvPr>
          <p:cNvSpPr>
            <a:spLocks noGrp="1"/>
          </p:cNvSpPr>
          <p:nvPr>
            <p:ph type="dt" sz="half" idx="10"/>
          </p:nvPr>
        </p:nvSpPr>
        <p:spPr/>
        <p:txBody>
          <a:bodyPr/>
          <a:lstStyle/>
          <a:p>
            <a:fld id="{5894889A-7C66-4463-8EC9-8BAF5274C66A}" type="datetime1">
              <a:rPr lang="fi-FI" smtClean="0"/>
              <a:t>5.12.2024</a:t>
            </a:fld>
            <a:endParaRPr lang="fi-FI"/>
          </a:p>
        </p:txBody>
      </p:sp>
      <p:sp>
        <p:nvSpPr>
          <p:cNvPr id="4" name="Alatunnisteen paikkamerkki 3">
            <a:extLst>
              <a:ext uri="{FF2B5EF4-FFF2-40B4-BE49-F238E27FC236}">
                <a16:creationId xmlns:a16="http://schemas.microsoft.com/office/drawing/2014/main" id="{77856490-D7DE-86B8-BA62-AC218DF6579F}"/>
              </a:ext>
            </a:extLst>
          </p:cNvPr>
          <p:cNvSpPr>
            <a:spLocks noGrp="1"/>
          </p:cNvSpPr>
          <p:nvPr>
            <p:ph type="ftr" sz="quarter" idx="11"/>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68BEA32B-FAEE-9286-B436-D394F41EA080}"/>
              </a:ext>
            </a:extLst>
          </p:cNvPr>
          <p:cNvSpPr>
            <a:spLocks noGrp="1"/>
          </p:cNvSpPr>
          <p:nvPr>
            <p:ph type="sldNum" sz="quarter" idx="12"/>
          </p:nvPr>
        </p:nvSpPr>
        <p:spPr/>
        <p:txBody>
          <a:bodyPr/>
          <a:lstStyle/>
          <a:p>
            <a:fld id="{8680CC61-DB77-4485-B460-D8E4038D4204}" type="slidenum">
              <a:rPr lang="fi-FI" smtClean="0"/>
              <a:t>24</a:t>
            </a:fld>
            <a:endParaRPr lang="fi-FI"/>
          </a:p>
        </p:txBody>
      </p:sp>
      <p:sp>
        <p:nvSpPr>
          <p:cNvPr id="6" name="Otsikko 5">
            <a:extLst>
              <a:ext uri="{FF2B5EF4-FFF2-40B4-BE49-F238E27FC236}">
                <a16:creationId xmlns:a16="http://schemas.microsoft.com/office/drawing/2014/main" id="{E50E537C-3580-0F99-3775-7863A7D1E60A}"/>
              </a:ext>
            </a:extLst>
          </p:cNvPr>
          <p:cNvSpPr>
            <a:spLocks noGrp="1"/>
          </p:cNvSpPr>
          <p:nvPr>
            <p:ph type="title"/>
          </p:nvPr>
        </p:nvSpPr>
        <p:spPr/>
        <p:txBody>
          <a:bodyPr/>
          <a:lstStyle/>
          <a:p>
            <a:r>
              <a:rPr lang="fi-FI" dirty="0"/>
              <a:t>2.4 Henkilöstön kouluttaminen</a:t>
            </a:r>
          </a:p>
        </p:txBody>
      </p:sp>
    </p:spTree>
    <p:extLst>
      <p:ext uri="{BB962C8B-B14F-4D97-AF65-F5344CB8AC3E}">
        <p14:creationId xmlns:p14="http://schemas.microsoft.com/office/powerpoint/2010/main" val="3430240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DB95C7CB-86C2-D8B5-0C8E-E56EAEB380CD}"/>
              </a:ext>
            </a:extLst>
          </p:cNvPr>
          <p:cNvSpPr>
            <a:spLocks noGrp="1"/>
          </p:cNvSpPr>
          <p:nvPr>
            <p:ph idx="1"/>
          </p:nvPr>
        </p:nvSpPr>
        <p:spPr/>
        <p:txBody>
          <a:bodyPr/>
          <a:lstStyle/>
          <a:p>
            <a:pPr marL="341630" indent="-341630"/>
            <a:r>
              <a:rPr lang="fi-FI" dirty="0">
                <a:cs typeface="Arial"/>
              </a:rPr>
              <a:t>Laadi tehtäviä, jotka kannustavat ajattelemaan ja kohtaamaan tavallisia arkipäiväisiä tilanteita.</a:t>
            </a:r>
          </a:p>
          <a:p>
            <a:pPr marL="798830" lvl="1" indent="-341630"/>
            <a:r>
              <a:rPr lang="fi-FI" dirty="0">
                <a:cs typeface="Arial"/>
              </a:rPr>
              <a:t>Voit hyödyntää tekoälypalveluita esimerkiksi kysymysten ja oikeiden vastausten luonnostelussa</a:t>
            </a:r>
          </a:p>
          <a:p>
            <a:pPr marL="341630" indent="-341630"/>
            <a:r>
              <a:rPr lang="fi-FI" dirty="0">
                <a:cs typeface="Arial"/>
              </a:rPr>
              <a:t>Seuraa koulutusten suorittamista esimerkiksi HR-järjestelmän tai muun siihen tarkoitetun järjestelmän avulla.</a:t>
            </a:r>
          </a:p>
          <a:p>
            <a:pPr marL="341630" indent="-341630"/>
            <a:r>
              <a:rPr lang="fi-FI">
                <a:cs typeface="Arial"/>
              </a:rPr>
              <a:t>Joissain organisaatioissa saatetaan vaatia peruskoulutuksen suorittamista ennen työaseman tai tunnusten saamista.</a:t>
            </a:r>
          </a:p>
          <a:p>
            <a:endParaRPr lang="fi-FI"/>
          </a:p>
        </p:txBody>
      </p:sp>
      <p:sp>
        <p:nvSpPr>
          <p:cNvPr id="3" name="Päivämäärän paikkamerkki 2">
            <a:extLst>
              <a:ext uri="{FF2B5EF4-FFF2-40B4-BE49-F238E27FC236}">
                <a16:creationId xmlns:a16="http://schemas.microsoft.com/office/drawing/2014/main" id="{7168D67A-4F32-86EB-CBAD-CD257E44F537}"/>
              </a:ext>
            </a:extLst>
          </p:cNvPr>
          <p:cNvSpPr>
            <a:spLocks noGrp="1"/>
          </p:cNvSpPr>
          <p:nvPr>
            <p:ph type="dt" sz="half" idx="10"/>
          </p:nvPr>
        </p:nvSpPr>
        <p:spPr/>
        <p:txBody>
          <a:bodyPr/>
          <a:lstStyle/>
          <a:p>
            <a:fld id="{6949441F-F9C4-4D6C-BC23-7FF094CA0D8A}" type="datetime1">
              <a:rPr lang="fi-FI" smtClean="0"/>
              <a:t>5.12.2024</a:t>
            </a:fld>
            <a:endParaRPr lang="fi-FI"/>
          </a:p>
        </p:txBody>
      </p:sp>
      <p:sp>
        <p:nvSpPr>
          <p:cNvPr id="4" name="Alatunnisteen paikkamerkki 3">
            <a:extLst>
              <a:ext uri="{FF2B5EF4-FFF2-40B4-BE49-F238E27FC236}">
                <a16:creationId xmlns:a16="http://schemas.microsoft.com/office/drawing/2014/main" id="{09546518-F387-F11D-6190-B546323B0B28}"/>
              </a:ext>
            </a:extLst>
          </p:cNvPr>
          <p:cNvSpPr>
            <a:spLocks noGrp="1"/>
          </p:cNvSpPr>
          <p:nvPr>
            <p:ph type="ftr" sz="quarter" idx="11"/>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67911389-63B4-E182-D7E3-2123FB76BA95}"/>
              </a:ext>
            </a:extLst>
          </p:cNvPr>
          <p:cNvSpPr>
            <a:spLocks noGrp="1"/>
          </p:cNvSpPr>
          <p:nvPr>
            <p:ph type="sldNum" sz="quarter" idx="12"/>
          </p:nvPr>
        </p:nvSpPr>
        <p:spPr/>
        <p:txBody>
          <a:bodyPr/>
          <a:lstStyle/>
          <a:p>
            <a:fld id="{8680CC61-DB77-4485-B460-D8E4038D4204}" type="slidenum">
              <a:rPr lang="fi-FI" smtClean="0"/>
              <a:t>25</a:t>
            </a:fld>
            <a:endParaRPr lang="fi-FI"/>
          </a:p>
        </p:txBody>
      </p:sp>
      <p:sp>
        <p:nvSpPr>
          <p:cNvPr id="6" name="Otsikko 5">
            <a:extLst>
              <a:ext uri="{FF2B5EF4-FFF2-40B4-BE49-F238E27FC236}">
                <a16:creationId xmlns:a16="http://schemas.microsoft.com/office/drawing/2014/main" id="{3DE01B80-0EF5-92EC-CBE8-F73B19BBD99D}"/>
              </a:ext>
            </a:extLst>
          </p:cNvPr>
          <p:cNvSpPr>
            <a:spLocks noGrp="1"/>
          </p:cNvSpPr>
          <p:nvPr>
            <p:ph type="title"/>
          </p:nvPr>
        </p:nvSpPr>
        <p:spPr/>
        <p:txBody>
          <a:bodyPr/>
          <a:lstStyle/>
          <a:p>
            <a:endParaRPr lang="fi-FI"/>
          </a:p>
        </p:txBody>
      </p:sp>
    </p:spTree>
    <p:extLst>
      <p:ext uri="{BB962C8B-B14F-4D97-AF65-F5344CB8AC3E}">
        <p14:creationId xmlns:p14="http://schemas.microsoft.com/office/powerpoint/2010/main" val="2442578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2130E1E3-E275-6BBD-B9FD-E1878834C8D5}"/>
              </a:ext>
            </a:extLst>
          </p:cNvPr>
          <p:cNvSpPr>
            <a:spLocks noGrp="1"/>
          </p:cNvSpPr>
          <p:nvPr>
            <p:ph idx="1"/>
          </p:nvPr>
        </p:nvSpPr>
        <p:spPr/>
        <p:txBody>
          <a:bodyPr vert="horz" lIns="91440" tIns="45720" rIns="91440" bIns="45720" rtlCol="0" anchor="t">
            <a:normAutofit/>
          </a:bodyPr>
          <a:lstStyle/>
          <a:p>
            <a:pPr marL="341630" indent="-341630"/>
            <a:r>
              <a:rPr lang="fi-FI" dirty="0"/>
              <a:t>Testatkaa henkilöstön osaamista säännöllisesti.</a:t>
            </a:r>
            <a:endParaRPr lang="en-US" dirty="0"/>
          </a:p>
          <a:p>
            <a:pPr marL="341630" indent="-341630"/>
            <a:r>
              <a:rPr lang="fi-FI" dirty="0"/>
              <a:t>Mittareita voi olla esimerkiksi kalasteluviestisimulaation tulos, ”digiturvallisuusvisat” ja Digiturvallinen elämä –testi: </a:t>
            </a:r>
            <a:r>
              <a:rPr lang="fi-FI" dirty="0">
                <a:hlinkClick r:id="rId3"/>
              </a:rPr>
              <a:t>Digiturvallinen elämä -testi - eOppiva</a:t>
            </a:r>
            <a:endParaRPr lang="fi-FI" dirty="0">
              <a:cs typeface="Arial" panose="020B0604020202020204"/>
            </a:endParaRPr>
          </a:p>
          <a:p>
            <a:pPr marL="341630" indent="-341630"/>
            <a:r>
              <a:rPr lang="fi-FI" dirty="0"/>
              <a:t>Osallistukaa vuosittain Taisto-harjoitukseen, jossa harjoitellaan häiriötilanteiden hallintaa ja johtamista vuosittain vaihtuvien teemojen ja ajankohtaisten aiheiden kautta.</a:t>
            </a:r>
          </a:p>
          <a:p>
            <a:pPr marL="798830" lvl="1" indent="-341630"/>
            <a:r>
              <a:rPr lang="fi-FI" dirty="0">
                <a:cs typeface="Arial"/>
                <a:hlinkClick r:id="rId4"/>
              </a:rPr>
              <a:t>https://dvv.fi/taisto</a:t>
            </a:r>
            <a:r>
              <a:rPr lang="fi-FI" dirty="0">
                <a:cs typeface="Arial"/>
              </a:rPr>
              <a:t> </a:t>
            </a:r>
          </a:p>
          <a:p>
            <a:pPr marL="341630" indent="-341630"/>
            <a:endParaRPr lang="fi-FI" dirty="0">
              <a:cs typeface="Arial"/>
            </a:endParaRPr>
          </a:p>
        </p:txBody>
      </p:sp>
      <p:sp>
        <p:nvSpPr>
          <p:cNvPr id="3" name="Päivämäärän paikkamerkki 2">
            <a:extLst>
              <a:ext uri="{FF2B5EF4-FFF2-40B4-BE49-F238E27FC236}">
                <a16:creationId xmlns:a16="http://schemas.microsoft.com/office/drawing/2014/main" id="{871D6328-104A-168C-E321-AB8E524D512C}"/>
              </a:ext>
            </a:extLst>
          </p:cNvPr>
          <p:cNvSpPr>
            <a:spLocks noGrp="1"/>
          </p:cNvSpPr>
          <p:nvPr>
            <p:ph type="dt" sz="half" idx="10"/>
          </p:nvPr>
        </p:nvSpPr>
        <p:spPr/>
        <p:txBody>
          <a:bodyPr/>
          <a:lstStyle/>
          <a:p>
            <a:fld id="{9F41BA34-E699-4333-9D4E-2A0A1654322E}" type="datetime1">
              <a:rPr lang="fi-FI" smtClean="0"/>
              <a:t>5.12.2024</a:t>
            </a:fld>
            <a:endParaRPr lang="fi-FI"/>
          </a:p>
        </p:txBody>
      </p:sp>
      <p:sp>
        <p:nvSpPr>
          <p:cNvPr id="4" name="Alatunnisteen paikkamerkki 3">
            <a:extLst>
              <a:ext uri="{FF2B5EF4-FFF2-40B4-BE49-F238E27FC236}">
                <a16:creationId xmlns:a16="http://schemas.microsoft.com/office/drawing/2014/main" id="{77856490-D7DE-86B8-BA62-AC218DF6579F}"/>
              </a:ext>
            </a:extLst>
          </p:cNvPr>
          <p:cNvSpPr>
            <a:spLocks noGrp="1"/>
          </p:cNvSpPr>
          <p:nvPr>
            <p:ph type="ftr" sz="quarter" idx="11"/>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68BEA32B-FAEE-9286-B436-D394F41EA080}"/>
              </a:ext>
            </a:extLst>
          </p:cNvPr>
          <p:cNvSpPr>
            <a:spLocks noGrp="1"/>
          </p:cNvSpPr>
          <p:nvPr>
            <p:ph type="sldNum" sz="quarter" idx="12"/>
          </p:nvPr>
        </p:nvSpPr>
        <p:spPr/>
        <p:txBody>
          <a:bodyPr/>
          <a:lstStyle/>
          <a:p>
            <a:fld id="{8680CC61-DB77-4485-B460-D8E4038D4204}" type="slidenum">
              <a:rPr lang="fi-FI" smtClean="0"/>
              <a:t>26</a:t>
            </a:fld>
            <a:endParaRPr lang="fi-FI"/>
          </a:p>
        </p:txBody>
      </p:sp>
      <p:sp>
        <p:nvSpPr>
          <p:cNvPr id="6" name="Otsikko 5">
            <a:extLst>
              <a:ext uri="{FF2B5EF4-FFF2-40B4-BE49-F238E27FC236}">
                <a16:creationId xmlns:a16="http://schemas.microsoft.com/office/drawing/2014/main" id="{E50E537C-3580-0F99-3775-7863A7D1E60A}"/>
              </a:ext>
            </a:extLst>
          </p:cNvPr>
          <p:cNvSpPr>
            <a:spLocks noGrp="1"/>
          </p:cNvSpPr>
          <p:nvPr>
            <p:ph type="title"/>
          </p:nvPr>
        </p:nvSpPr>
        <p:spPr/>
        <p:txBody>
          <a:bodyPr/>
          <a:lstStyle/>
          <a:p>
            <a:r>
              <a:rPr lang="fi-FI" dirty="0"/>
              <a:t>2.5 Osaamisen testaaminen</a:t>
            </a:r>
          </a:p>
        </p:txBody>
      </p:sp>
    </p:spTree>
    <p:extLst>
      <p:ext uri="{BB962C8B-B14F-4D97-AF65-F5344CB8AC3E}">
        <p14:creationId xmlns:p14="http://schemas.microsoft.com/office/powerpoint/2010/main" val="4229418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BB6D06D5-BE63-BA87-85C9-516BB36B4C0E}"/>
              </a:ext>
            </a:extLst>
          </p:cNvPr>
          <p:cNvSpPr>
            <a:spLocks noGrp="1"/>
          </p:cNvSpPr>
          <p:nvPr>
            <p:ph idx="1"/>
          </p:nvPr>
        </p:nvSpPr>
        <p:spPr/>
        <p:txBody>
          <a:bodyPr/>
          <a:lstStyle/>
          <a:p>
            <a:r>
              <a:rPr lang="fi-FI"/>
              <a:t>Hyödyntäkää esimerkiksi </a:t>
            </a:r>
            <a:r>
              <a:rPr lang="fi-FI" dirty="0"/>
              <a:t>erilaisia sähköpostiin saapuvia verkkorikollisten sähköposteja muistuttavia sähköpostiviestien ”</a:t>
            </a:r>
            <a:r>
              <a:rPr lang="fi-FI"/>
              <a:t>kalasteluharjoituksia”.</a:t>
            </a:r>
          </a:p>
          <a:p>
            <a:r>
              <a:rPr lang="fi-FI" dirty="0"/>
              <a:t>Hyvä käytäntö on tiedottaa kalasteluviestien käyttöönottamisessa organisaatiossa etukäteen. </a:t>
            </a:r>
          </a:p>
          <a:p>
            <a:r>
              <a:rPr lang="fi-FI" dirty="0"/>
              <a:t>Hyödyntäkää testausten tuloksia ohjeistuksien, koulutuksien ja kampanjoiden kehittämiseen!</a:t>
            </a:r>
          </a:p>
          <a:p>
            <a:r>
              <a:rPr lang="fi-FI" dirty="0"/>
              <a:t>Henkilöstön tekemien </a:t>
            </a:r>
            <a:r>
              <a:rPr lang="fi-FI" dirty="0" err="1"/>
              <a:t>tietoturvapoikkeamailmoitusten</a:t>
            </a:r>
            <a:r>
              <a:rPr lang="fi-FI" dirty="0"/>
              <a:t> määrä ei välttämättä ole hyvä mittari, koska digiturvakulttuurin kehittyessä niiden määrä useimmiten kasvaa, varsinkin erityisesti osaamisen kehittämistä aloittavassa organisaatiossa!</a:t>
            </a:r>
          </a:p>
          <a:p>
            <a:endParaRPr lang="fi-FI" dirty="0"/>
          </a:p>
        </p:txBody>
      </p:sp>
      <p:sp>
        <p:nvSpPr>
          <p:cNvPr id="3" name="Päivämäärän paikkamerkki 2">
            <a:extLst>
              <a:ext uri="{FF2B5EF4-FFF2-40B4-BE49-F238E27FC236}">
                <a16:creationId xmlns:a16="http://schemas.microsoft.com/office/drawing/2014/main" id="{DE48AAF5-A93C-60F1-F4D0-60EA6A925EEE}"/>
              </a:ext>
            </a:extLst>
          </p:cNvPr>
          <p:cNvSpPr>
            <a:spLocks noGrp="1"/>
          </p:cNvSpPr>
          <p:nvPr>
            <p:ph type="dt" sz="half" idx="10"/>
          </p:nvPr>
        </p:nvSpPr>
        <p:spPr/>
        <p:txBody>
          <a:bodyPr/>
          <a:lstStyle/>
          <a:p>
            <a:fld id="{80184C77-FCF0-4000-8C72-D6958C5554B0}" type="datetime1">
              <a:rPr lang="fi-FI" smtClean="0"/>
              <a:t>5.12.2024</a:t>
            </a:fld>
            <a:endParaRPr lang="fi-FI"/>
          </a:p>
        </p:txBody>
      </p:sp>
      <p:sp>
        <p:nvSpPr>
          <p:cNvPr id="4" name="Alatunnisteen paikkamerkki 3">
            <a:extLst>
              <a:ext uri="{FF2B5EF4-FFF2-40B4-BE49-F238E27FC236}">
                <a16:creationId xmlns:a16="http://schemas.microsoft.com/office/drawing/2014/main" id="{936D1C8C-E73F-5879-D196-D6BCD5D015DC}"/>
              </a:ext>
            </a:extLst>
          </p:cNvPr>
          <p:cNvSpPr>
            <a:spLocks noGrp="1"/>
          </p:cNvSpPr>
          <p:nvPr>
            <p:ph type="ftr" sz="quarter" idx="11"/>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F0951190-D918-2D8B-C1D9-7C9A5EBC3512}"/>
              </a:ext>
            </a:extLst>
          </p:cNvPr>
          <p:cNvSpPr>
            <a:spLocks noGrp="1"/>
          </p:cNvSpPr>
          <p:nvPr>
            <p:ph type="sldNum" sz="quarter" idx="12"/>
          </p:nvPr>
        </p:nvSpPr>
        <p:spPr/>
        <p:txBody>
          <a:bodyPr/>
          <a:lstStyle/>
          <a:p>
            <a:fld id="{8680CC61-DB77-4485-B460-D8E4038D4204}" type="slidenum">
              <a:rPr lang="fi-FI" smtClean="0"/>
              <a:t>27</a:t>
            </a:fld>
            <a:endParaRPr lang="fi-FI"/>
          </a:p>
        </p:txBody>
      </p:sp>
      <p:sp>
        <p:nvSpPr>
          <p:cNvPr id="6" name="Otsikko 5">
            <a:extLst>
              <a:ext uri="{FF2B5EF4-FFF2-40B4-BE49-F238E27FC236}">
                <a16:creationId xmlns:a16="http://schemas.microsoft.com/office/drawing/2014/main" id="{3CEC6469-CA14-2E69-FBB9-98726B2692DD}"/>
              </a:ext>
            </a:extLst>
          </p:cNvPr>
          <p:cNvSpPr>
            <a:spLocks noGrp="1"/>
          </p:cNvSpPr>
          <p:nvPr>
            <p:ph type="title"/>
          </p:nvPr>
        </p:nvSpPr>
        <p:spPr/>
        <p:txBody>
          <a:bodyPr/>
          <a:lstStyle/>
          <a:p>
            <a:endParaRPr lang="fi-FI"/>
          </a:p>
        </p:txBody>
      </p:sp>
    </p:spTree>
    <p:extLst>
      <p:ext uri="{BB962C8B-B14F-4D97-AF65-F5344CB8AC3E}">
        <p14:creationId xmlns:p14="http://schemas.microsoft.com/office/powerpoint/2010/main" val="1354984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2130E1E3-E275-6BBD-B9FD-E1878834C8D5}"/>
              </a:ext>
            </a:extLst>
          </p:cNvPr>
          <p:cNvSpPr>
            <a:spLocks noGrp="1"/>
          </p:cNvSpPr>
          <p:nvPr>
            <p:ph idx="1"/>
          </p:nvPr>
        </p:nvSpPr>
        <p:spPr/>
        <p:txBody>
          <a:bodyPr/>
          <a:lstStyle/>
          <a:p>
            <a:r>
              <a:rPr lang="fi-FI" dirty="0"/>
              <a:t>Olennainen osa digiturvaosaamisen kehittämistä on sisäinen seuranta.</a:t>
            </a:r>
          </a:p>
          <a:p>
            <a:r>
              <a:rPr lang="fi-FI" dirty="0"/>
              <a:t>Seurannan avulla on mahdollista havaita asiat, jotka vaativat kehittämistä.</a:t>
            </a:r>
          </a:p>
          <a:p>
            <a:r>
              <a:rPr lang="fi-FI" dirty="0"/>
              <a:t>Määrittäkää tavoitteet ja mittarit digiturvaosaamisen kehittämiselle.</a:t>
            </a:r>
          </a:p>
          <a:p>
            <a:r>
              <a:rPr lang="fi-FI" dirty="0"/>
              <a:t>Huolehtikaa seurannan avulla myös riittävästä resursoinnista. Ilman riittävää resursointia digiturvasta huolehtiminen ei voi onnistua. </a:t>
            </a:r>
          </a:p>
          <a:p>
            <a:r>
              <a:rPr lang="fi-FI" dirty="0"/>
              <a:t>Seuraa koulutusten läpäisyä ja testien suorittamista.</a:t>
            </a:r>
          </a:p>
          <a:p>
            <a:endParaRPr lang="fi-FI" dirty="0"/>
          </a:p>
        </p:txBody>
      </p:sp>
      <p:sp>
        <p:nvSpPr>
          <p:cNvPr id="3" name="Päivämäärän paikkamerkki 2">
            <a:extLst>
              <a:ext uri="{FF2B5EF4-FFF2-40B4-BE49-F238E27FC236}">
                <a16:creationId xmlns:a16="http://schemas.microsoft.com/office/drawing/2014/main" id="{871D6328-104A-168C-E321-AB8E524D512C}"/>
              </a:ext>
            </a:extLst>
          </p:cNvPr>
          <p:cNvSpPr>
            <a:spLocks noGrp="1"/>
          </p:cNvSpPr>
          <p:nvPr>
            <p:ph type="dt" sz="half" idx="10"/>
          </p:nvPr>
        </p:nvSpPr>
        <p:spPr/>
        <p:txBody>
          <a:bodyPr/>
          <a:lstStyle/>
          <a:p>
            <a:fld id="{CF1769E6-1E6B-4E9B-9B66-12D89372FEE8}" type="datetime1">
              <a:rPr lang="fi-FI" smtClean="0"/>
              <a:t>5.12.2024</a:t>
            </a:fld>
            <a:endParaRPr lang="fi-FI"/>
          </a:p>
        </p:txBody>
      </p:sp>
      <p:sp>
        <p:nvSpPr>
          <p:cNvPr id="4" name="Alatunnisteen paikkamerkki 3">
            <a:extLst>
              <a:ext uri="{FF2B5EF4-FFF2-40B4-BE49-F238E27FC236}">
                <a16:creationId xmlns:a16="http://schemas.microsoft.com/office/drawing/2014/main" id="{77856490-D7DE-86B8-BA62-AC218DF6579F}"/>
              </a:ext>
            </a:extLst>
          </p:cNvPr>
          <p:cNvSpPr>
            <a:spLocks noGrp="1"/>
          </p:cNvSpPr>
          <p:nvPr>
            <p:ph type="ftr" sz="quarter" idx="11"/>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68BEA32B-FAEE-9286-B436-D394F41EA080}"/>
              </a:ext>
            </a:extLst>
          </p:cNvPr>
          <p:cNvSpPr>
            <a:spLocks noGrp="1"/>
          </p:cNvSpPr>
          <p:nvPr>
            <p:ph type="sldNum" sz="quarter" idx="12"/>
          </p:nvPr>
        </p:nvSpPr>
        <p:spPr/>
        <p:txBody>
          <a:bodyPr/>
          <a:lstStyle/>
          <a:p>
            <a:fld id="{8680CC61-DB77-4485-B460-D8E4038D4204}" type="slidenum">
              <a:rPr lang="fi-FI" smtClean="0"/>
              <a:t>28</a:t>
            </a:fld>
            <a:endParaRPr lang="fi-FI"/>
          </a:p>
        </p:txBody>
      </p:sp>
      <p:sp>
        <p:nvSpPr>
          <p:cNvPr id="6" name="Otsikko 5">
            <a:extLst>
              <a:ext uri="{FF2B5EF4-FFF2-40B4-BE49-F238E27FC236}">
                <a16:creationId xmlns:a16="http://schemas.microsoft.com/office/drawing/2014/main" id="{E50E537C-3580-0F99-3775-7863A7D1E60A}"/>
              </a:ext>
            </a:extLst>
          </p:cNvPr>
          <p:cNvSpPr>
            <a:spLocks noGrp="1"/>
          </p:cNvSpPr>
          <p:nvPr>
            <p:ph type="title"/>
          </p:nvPr>
        </p:nvSpPr>
        <p:spPr/>
        <p:txBody>
          <a:bodyPr/>
          <a:lstStyle/>
          <a:p>
            <a:r>
              <a:rPr lang="fi-FI" dirty="0"/>
              <a:t>2.6 Seuranta</a:t>
            </a:r>
          </a:p>
        </p:txBody>
      </p:sp>
    </p:spTree>
    <p:extLst>
      <p:ext uri="{BB962C8B-B14F-4D97-AF65-F5344CB8AC3E}">
        <p14:creationId xmlns:p14="http://schemas.microsoft.com/office/powerpoint/2010/main" val="1655876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2130E1E3-E275-6BBD-B9FD-E1878834C8D5}"/>
              </a:ext>
            </a:extLst>
          </p:cNvPr>
          <p:cNvSpPr>
            <a:spLocks noGrp="1"/>
          </p:cNvSpPr>
          <p:nvPr>
            <p:ph idx="1"/>
          </p:nvPr>
        </p:nvSpPr>
        <p:spPr/>
        <p:txBody>
          <a:bodyPr vert="horz" lIns="91440" tIns="45720" rIns="91440" bIns="45720" rtlCol="0" anchor="t">
            <a:normAutofit lnSpcReduction="10000"/>
          </a:bodyPr>
          <a:lstStyle/>
          <a:p>
            <a:pPr marL="341630" indent="-341630"/>
            <a:r>
              <a:rPr lang="fi-FI" dirty="0"/>
              <a:t>Sisällyttäkää digiturvaosaamisen kehittäminen osaksi normaalia työarkea</a:t>
            </a:r>
            <a:endParaRPr lang="en-US" dirty="0"/>
          </a:p>
          <a:p>
            <a:pPr marL="341630" indent="-341630"/>
            <a:r>
              <a:rPr lang="fi-FI" dirty="0"/>
              <a:t>Digiturva-asioille voi laatia oman vuosikellon tai sisällyttää ne osaksi jo olemassa olevaa vuosikelloa</a:t>
            </a:r>
            <a:endParaRPr lang="fi-FI" dirty="0">
              <a:cs typeface="Arial"/>
            </a:endParaRPr>
          </a:p>
          <a:p>
            <a:pPr marL="341630" indent="-341630"/>
            <a:r>
              <a:rPr lang="fi-FI" dirty="0"/>
              <a:t>Vuosikellossa kannattaa huomioida ainakin</a:t>
            </a:r>
          </a:p>
          <a:p>
            <a:pPr marL="798830" lvl="1" indent="-341630"/>
            <a:r>
              <a:rPr lang="fi-FI" dirty="0">
                <a:cs typeface="Arial"/>
              </a:rPr>
              <a:t>Politiikkojen katselmointi ja päivitys vuosittain ja hyväksyttäminen johdolla</a:t>
            </a:r>
          </a:p>
          <a:p>
            <a:pPr marL="798830" lvl="1" indent="-341630"/>
            <a:r>
              <a:rPr lang="fi-FI" dirty="0"/>
              <a:t>Perehdyttäminen</a:t>
            </a:r>
            <a:endParaRPr lang="fi-FI" dirty="0">
              <a:cs typeface="Arial"/>
            </a:endParaRPr>
          </a:p>
          <a:p>
            <a:pPr marL="798830" lvl="1" indent="-341630"/>
            <a:r>
              <a:rPr lang="fi-FI" dirty="0"/>
              <a:t>Digiturvatietouden lisääminen</a:t>
            </a:r>
            <a:endParaRPr lang="fi-FI" dirty="0">
              <a:cs typeface="Arial"/>
            </a:endParaRPr>
          </a:p>
          <a:p>
            <a:pPr marL="798830" lvl="1" indent="-341630"/>
            <a:r>
              <a:rPr lang="fi-FI" dirty="0"/>
              <a:t>Digiturvaohjeiden päivitys</a:t>
            </a:r>
            <a:endParaRPr lang="fi-FI" dirty="0">
              <a:cs typeface="Arial"/>
            </a:endParaRPr>
          </a:p>
          <a:p>
            <a:pPr marL="798830" lvl="1" indent="-341630"/>
            <a:r>
              <a:rPr lang="fi-FI" dirty="0"/>
              <a:t>Digiturvakoulutukset</a:t>
            </a:r>
            <a:endParaRPr lang="fi-FI" dirty="0">
              <a:cs typeface="Arial"/>
            </a:endParaRPr>
          </a:p>
          <a:p>
            <a:pPr marL="798830" lvl="1" indent="-341630"/>
            <a:r>
              <a:rPr lang="fi-FI" dirty="0"/>
              <a:t>Osaamisen testaaminen</a:t>
            </a:r>
            <a:endParaRPr lang="fi-FI" dirty="0">
              <a:cs typeface="Arial"/>
            </a:endParaRPr>
          </a:p>
          <a:p>
            <a:pPr marL="798830" lvl="1" indent="-341630"/>
            <a:r>
              <a:rPr lang="fi-FI" dirty="0"/>
              <a:t>Seuranta ja raportointi</a:t>
            </a:r>
            <a:endParaRPr lang="fi-FI" dirty="0">
              <a:cs typeface="Arial"/>
            </a:endParaRPr>
          </a:p>
          <a:p>
            <a:pPr marL="798830" lvl="1" indent="-341630"/>
            <a:r>
              <a:rPr lang="fi-FI" dirty="0">
                <a:cs typeface="Arial"/>
              </a:rPr>
              <a:t>Säännöllinen viestintä ajankohtaisista digiturvallisuusasioista</a:t>
            </a:r>
          </a:p>
          <a:p>
            <a:pPr marL="1241630" lvl="2" indent="-341630"/>
            <a:r>
              <a:rPr lang="fi-FI" dirty="0">
                <a:cs typeface="Arial"/>
              </a:rPr>
              <a:t>Esimerkkitaulukko liitteenä (Tulossa myöhemmin).</a:t>
            </a:r>
          </a:p>
          <a:p>
            <a:pPr marL="798830" lvl="1" indent="-341630"/>
            <a:r>
              <a:rPr lang="fi-FI" dirty="0">
                <a:cs typeface="Arial"/>
              </a:rPr>
              <a:t>Harjoittelu, kuten esimerkiksi Taisto</a:t>
            </a:r>
          </a:p>
          <a:p>
            <a:pPr marL="341630" indent="-341630"/>
            <a:endParaRPr lang="fi-FI" dirty="0">
              <a:cs typeface="Arial"/>
            </a:endParaRPr>
          </a:p>
          <a:p>
            <a:pPr marL="341630" indent="-341630"/>
            <a:endParaRPr lang="fi-FI" dirty="0">
              <a:cs typeface="Arial"/>
            </a:endParaRPr>
          </a:p>
        </p:txBody>
      </p:sp>
      <p:sp>
        <p:nvSpPr>
          <p:cNvPr id="3" name="Päivämäärän paikkamerkki 2">
            <a:extLst>
              <a:ext uri="{FF2B5EF4-FFF2-40B4-BE49-F238E27FC236}">
                <a16:creationId xmlns:a16="http://schemas.microsoft.com/office/drawing/2014/main" id="{871D6328-104A-168C-E321-AB8E524D512C}"/>
              </a:ext>
            </a:extLst>
          </p:cNvPr>
          <p:cNvSpPr>
            <a:spLocks noGrp="1"/>
          </p:cNvSpPr>
          <p:nvPr>
            <p:ph type="dt" sz="half" idx="10"/>
          </p:nvPr>
        </p:nvSpPr>
        <p:spPr/>
        <p:txBody>
          <a:bodyPr/>
          <a:lstStyle/>
          <a:p>
            <a:fld id="{E53E0459-7931-49D5-9009-C1231A7C3F49}" type="datetime1">
              <a:rPr lang="fi-FI" smtClean="0"/>
              <a:t>5.12.2024</a:t>
            </a:fld>
            <a:endParaRPr lang="fi-FI"/>
          </a:p>
        </p:txBody>
      </p:sp>
      <p:sp>
        <p:nvSpPr>
          <p:cNvPr id="4" name="Alatunnisteen paikkamerkki 3">
            <a:extLst>
              <a:ext uri="{FF2B5EF4-FFF2-40B4-BE49-F238E27FC236}">
                <a16:creationId xmlns:a16="http://schemas.microsoft.com/office/drawing/2014/main" id="{77856490-D7DE-86B8-BA62-AC218DF6579F}"/>
              </a:ext>
            </a:extLst>
          </p:cNvPr>
          <p:cNvSpPr>
            <a:spLocks noGrp="1"/>
          </p:cNvSpPr>
          <p:nvPr>
            <p:ph type="ftr" sz="quarter" idx="11"/>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68BEA32B-FAEE-9286-B436-D394F41EA080}"/>
              </a:ext>
            </a:extLst>
          </p:cNvPr>
          <p:cNvSpPr>
            <a:spLocks noGrp="1"/>
          </p:cNvSpPr>
          <p:nvPr>
            <p:ph type="sldNum" sz="quarter" idx="12"/>
          </p:nvPr>
        </p:nvSpPr>
        <p:spPr/>
        <p:txBody>
          <a:bodyPr/>
          <a:lstStyle/>
          <a:p>
            <a:fld id="{8680CC61-DB77-4485-B460-D8E4038D4204}" type="slidenum">
              <a:rPr lang="fi-FI" smtClean="0"/>
              <a:t>29</a:t>
            </a:fld>
            <a:endParaRPr lang="fi-FI"/>
          </a:p>
        </p:txBody>
      </p:sp>
      <p:sp>
        <p:nvSpPr>
          <p:cNvPr id="6" name="Otsikko 5">
            <a:extLst>
              <a:ext uri="{FF2B5EF4-FFF2-40B4-BE49-F238E27FC236}">
                <a16:creationId xmlns:a16="http://schemas.microsoft.com/office/drawing/2014/main" id="{E50E537C-3580-0F99-3775-7863A7D1E60A}"/>
              </a:ext>
            </a:extLst>
          </p:cNvPr>
          <p:cNvSpPr>
            <a:spLocks noGrp="1"/>
          </p:cNvSpPr>
          <p:nvPr>
            <p:ph type="title"/>
          </p:nvPr>
        </p:nvSpPr>
        <p:spPr/>
        <p:txBody>
          <a:bodyPr>
            <a:normAutofit fontScale="90000"/>
          </a:bodyPr>
          <a:lstStyle/>
          <a:p>
            <a:r>
              <a:rPr lang="fi-FI" dirty="0"/>
              <a:t>2.7 Digiturvaosaamisen kehittämisen vuosikello</a:t>
            </a:r>
          </a:p>
        </p:txBody>
      </p:sp>
    </p:spTree>
    <p:extLst>
      <p:ext uri="{BB962C8B-B14F-4D97-AF65-F5344CB8AC3E}">
        <p14:creationId xmlns:p14="http://schemas.microsoft.com/office/powerpoint/2010/main" val="2532358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40610530-2C30-42B5-D100-E8E7CDC25352}"/>
              </a:ext>
            </a:extLst>
          </p:cNvPr>
          <p:cNvSpPr>
            <a:spLocks noGrp="1"/>
          </p:cNvSpPr>
          <p:nvPr>
            <p:ph idx="1"/>
          </p:nvPr>
        </p:nvSpPr>
        <p:spPr/>
        <p:txBody>
          <a:bodyPr/>
          <a:lstStyle/>
          <a:p>
            <a:r>
              <a:rPr lang="fi-FI" dirty="0"/>
              <a:t>3 Digiturvan lähettilästoiminta</a:t>
            </a:r>
          </a:p>
          <a:p>
            <a:r>
              <a:rPr lang="fi-FI" dirty="0"/>
              <a:t>4 Digiturvallinen elämä –koulutuskokonaisuus</a:t>
            </a:r>
          </a:p>
          <a:p>
            <a:r>
              <a:rPr lang="fi-FI" dirty="0"/>
              <a:t>5 Lisämateriaalia</a:t>
            </a:r>
          </a:p>
          <a:p>
            <a:endParaRPr lang="fi-FI" dirty="0"/>
          </a:p>
        </p:txBody>
      </p:sp>
      <p:sp>
        <p:nvSpPr>
          <p:cNvPr id="3" name="Päivämäärän paikkamerkki 2">
            <a:extLst>
              <a:ext uri="{FF2B5EF4-FFF2-40B4-BE49-F238E27FC236}">
                <a16:creationId xmlns:a16="http://schemas.microsoft.com/office/drawing/2014/main" id="{E3E20171-B60C-F77A-E850-617BB236175B}"/>
              </a:ext>
            </a:extLst>
          </p:cNvPr>
          <p:cNvSpPr>
            <a:spLocks noGrp="1"/>
          </p:cNvSpPr>
          <p:nvPr>
            <p:ph type="dt" sz="half" idx="10"/>
          </p:nvPr>
        </p:nvSpPr>
        <p:spPr/>
        <p:txBody>
          <a:bodyPr/>
          <a:lstStyle/>
          <a:p>
            <a:fld id="{6949441F-F9C4-4D6C-BC23-7FF094CA0D8A}" type="datetime1">
              <a:rPr lang="fi-FI" smtClean="0"/>
              <a:t>5.12.2024</a:t>
            </a:fld>
            <a:endParaRPr lang="fi-FI"/>
          </a:p>
        </p:txBody>
      </p:sp>
      <p:sp>
        <p:nvSpPr>
          <p:cNvPr id="4" name="Alatunnisteen paikkamerkki 3">
            <a:extLst>
              <a:ext uri="{FF2B5EF4-FFF2-40B4-BE49-F238E27FC236}">
                <a16:creationId xmlns:a16="http://schemas.microsoft.com/office/drawing/2014/main" id="{CA6A0125-F574-7FBB-B6D2-663087C4A21C}"/>
              </a:ext>
            </a:extLst>
          </p:cNvPr>
          <p:cNvSpPr>
            <a:spLocks noGrp="1"/>
          </p:cNvSpPr>
          <p:nvPr>
            <p:ph type="ftr" sz="quarter" idx="11"/>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B2666A1A-4E99-34CD-95E5-4A729CCD6822}"/>
              </a:ext>
            </a:extLst>
          </p:cNvPr>
          <p:cNvSpPr>
            <a:spLocks noGrp="1"/>
          </p:cNvSpPr>
          <p:nvPr>
            <p:ph type="sldNum" sz="quarter" idx="12"/>
          </p:nvPr>
        </p:nvSpPr>
        <p:spPr/>
        <p:txBody>
          <a:bodyPr/>
          <a:lstStyle/>
          <a:p>
            <a:fld id="{8680CC61-DB77-4485-B460-D8E4038D4204}" type="slidenum">
              <a:rPr lang="fi-FI" smtClean="0"/>
              <a:t>3</a:t>
            </a:fld>
            <a:endParaRPr lang="fi-FI"/>
          </a:p>
        </p:txBody>
      </p:sp>
      <p:sp>
        <p:nvSpPr>
          <p:cNvPr id="6" name="Otsikko 5">
            <a:extLst>
              <a:ext uri="{FF2B5EF4-FFF2-40B4-BE49-F238E27FC236}">
                <a16:creationId xmlns:a16="http://schemas.microsoft.com/office/drawing/2014/main" id="{5B6FFAAF-ED41-BF82-0297-AE67D3FEC92A}"/>
              </a:ext>
            </a:extLst>
          </p:cNvPr>
          <p:cNvSpPr>
            <a:spLocks noGrp="1"/>
          </p:cNvSpPr>
          <p:nvPr>
            <p:ph type="title"/>
          </p:nvPr>
        </p:nvSpPr>
        <p:spPr/>
        <p:txBody>
          <a:bodyPr/>
          <a:lstStyle/>
          <a:p>
            <a:endParaRPr lang="fi-FI" dirty="0"/>
          </a:p>
        </p:txBody>
      </p:sp>
    </p:spTree>
    <p:extLst>
      <p:ext uri="{BB962C8B-B14F-4D97-AF65-F5344CB8AC3E}">
        <p14:creationId xmlns:p14="http://schemas.microsoft.com/office/powerpoint/2010/main" val="31675595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B1038CAF-A70C-46EB-8C81-6303A2BFCDD0}"/>
              </a:ext>
            </a:extLst>
          </p:cNvPr>
          <p:cNvSpPr>
            <a:spLocks noGrp="1"/>
          </p:cNvSpPr>
          <p:nvPr>
            <p:ph idx="1"/>
          </p:nvPr>
        </p:nvSpPr>
        <p:spPr/>
        <p:txBody>
          <a:bodyPr vert="horz" lIns="91440" tIns="45720" rIns="91440" bIns="45720" rtlCol="0" anchor="t">
            <a:normAutofit/>
          </a:bodyPr>
          <a:lstStyle/>
          <a:p>
            <a:pPr marL="0" indent="0">
              <a:buNone/>
            </a:pPr>
            <a:endParaRPr lang="fi-FI" dirty="0"/>
          </a:p>
          <a:p>
            <a:r>
              <a:rPr lang="fi-FI" dirty="0"/>
              <a:t>Digiturvalähettiläs on organisaation henkilöstön jäsen, jolle on annettu rooli edistää digiturvakulttuuria organisaatiossa, mutta hän ei ole esimerkiksi organisaation tietoturvavastaava.</a:t>
            </a:r>
          </a:p>
          <a:p>
            <a:pPr marL="341630" indent="-341630"/>
            <a:r>
              <a:rPr lang="fi-FI" dirty="0"/>
              <a:t>Digiturvalähettiläs-mallin käyttöönotto on yksi tapa kehittää organisaation digiturvaosaamista ja -kulttuuria sekä keventää organisaation digiturvallisuudesta vastaavien työtaakkaa.</a:t>
            </a:r>
            <a:endParaRPr lang="fi-FI" dirty="0">
              <a:cs typeface="Arial"/>
            </a:endParaRPr>
          </a:p>
          <a:p>
            <a:r>
              <a:rPr lang="fi-FI" dirty="0"/>
              <a:t>Malli on ensisijaisesti kehitetty julkisen hallinnon organisaatioille, mutta sitä voidaan soveltaa myös esimerkiksi liike-elämän tarpeisiin.</a:t>
            </a:r>
          </a:p>
          <a:p>
            <a:r>
              <a:rPr lang="fi-FI" dirty="0"/>
              <a:t>Mallia voidaan soveltaa kaikkiin Digiturvallisuuden osa-alueisiin.</a:t>
            </a:r>
          </a:p>
          <a:p>
            <a:pPr marL="0" indent="0">
              <a:buNone/>
            </a:pPr>
            <a:r>
              <a:rPr lang="fi-FI" dirty="0"/>
              <a:t> </a:t>
            </a:r>
            <a:endParaRPr lang="fi-FI" dirty="0">
              <a:cs typeface="Arial"/>
            </a:endParaRPr>
          </a:p>
        </p:txBody>
      </p:sp>
      <p:sp>
        <p:nvSpPr>
          <p:cNvPr id="3" name="Otsikko 2">
            <a:extLst>
              <a:ext uri="{FF2B5EF4-FFF2-40B4-BE49-F238E27FC236}">
                <a16:creationId xmlns:a16="http://schemas.microsoft.com/office/drawing/2014/main" id="{30AC260C-3113-40A2-9F6C-0731D708D547}"/>
              </a:ext>
            </a:extLst>
          </p:cNvPr>
          <p:cNvSpPr>
            <a:spLocks noGrp="1"/>
          </p:cNvSpPr>
          <p:nvPr>
            <p:ph type="title"/>
          </p:nvPr>
        </p:nvSpPr>
        <p:spPr/>
        <p:txBody>
          <a:bodyPr>
            <a:normAutofit/>
          </a:bodyPr>
          <a:lstStyle/>
          <a:p>
            <a:r>
              <a:rPr lang="fi-FI" dirty="0"/>
              <a:t>3 Digiturvan lähettilästoiminta</a:t>
            </a:r>
          </a:p>
        </p:txBody>
      </p:sp>
      <p:sp>
        <p:nvSpPr>
          <p:cNvPr id="4" name="Päivämäärän paikkamerkki 3">
            <a:extLst>
              <a:ext uri="{FF2B5EF4-FFF2-40B4-BE49-F238E27FC236}">
                <a16:creationId xmlns:a16="http://schemas.microsoft.com/office/drawing/2014/main" id="{CFCD6C4B-0450-40C9-966C-8A1FB79C5384}"/>
              </a:ext>
            </a:extLst>
          </p:cNvPr>
          <p:cNvSpPr>
            <a:spLocks noGrp="1"/>
          </p:cNvSpPr>
          <p:nvPr>
            <p:ph type="dt" sz="half" idx="10"/>
          </p:nvPr>
        </p:nvSpPr>
        <p:spPr/>
        <p:txBody>
          <a:bodyPr/>
          <a:lstStyle/>
          <a:p>
            <a:fld id="{55FB6C0E-15E2-4764-86F2-3BEBAAB43EFC}" type="datetime1">
              <a:rPr lang="fi-FI" smtClean="0"/>
              <a:t>5.12.2024</a:t>
            </a:fld>
            <a:endParaRPr lang="fi-FI"/>
          </a:p>
        </p:txBody>
      </p:sp>
      <p:sp>
        <p:nvSpPr>
          <p:cNvPr id="6" name="Dian numeron paikkamerkki 5">
            <a:extLst>
              <a:ext uri="{FF2B5EF4-FFF2-40B4-BE49-F238E27FC236}">
                <a16:creationId xmlns:a16="http://schemas.microsoft.com/office/drawing/2014/main" id="{D070F7DA-BE7C-47BC-A02B-B1535E35D4A8}"/>
              </a:ext>
            </a:extLst>
          </p:cNvPr>
          <p:cNvSpPr>
            <a:spLocks noGrp="1"/>
          </p:cNvSpPr>
          <p:nvPr>
            <p:ph type="sldNum" sz="quarter" idx="12"/>
          </p:nvPr>
        </p:nvSpPr>
        <p:spPr/>
        <p:txBody>
          <a:bodyPr/>
          <a:lstStyle/>
          <a:p>
            <a:fld id="{8680CC61-DB77-4485-B460-D8E4038D4204}" type="slidenum">
              <a:rPr lang="fi-FI" smtClean="0"/>
              <a:t>30</a:t>
            </a:fld>
            <a:endParaRPr lang="fi-FI"/>
          </a:p>
        </p:txBody>
      </p:sp>
    </p:spTree>
    <p:extLst>
      <p:ext uri="{BB962C8B-B14F-4D97-AF65-F5344CB8AC3E}">
        <p14:creationId xmlns:p14="http://schemas.microsoft.com/office/powerpoint/2010/main" val="2512838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5B483A38-080A-6D42-42C1-FBD384B17C8C}"/>
              </a:ext>
            </a:extLst>
          </p:cNvPr>
          <p:cNvSpPr>
            <a:spLocks noGrp="1"/>
          </p:cNvSpPr>
          <p:nvPr>
            <p:ph idx="1"/>
          </p:nvPr>
        </p:nvSpPr>
        <p:spPr/>
        <p:txBody>
          <a:bodyPr vert="horz" lIns="91440" tIns="45720" rIns="91440" bIns="45720" rtlCol="0" anchor="t">
            <a:normAutofit fontScale="92500"/>
          </a:bodyPr>
          <a:lstStyle/>
          <a:p>
            <a:pPr marL="341630" indent="-341630"/>
            <a:r>
              <a:rPr lang="fi-FI" dirty="0">
                <a:solidFill>
                  <a:schemeClr val="tx1"/>
                </a:solidFill>
              </a:rPr>
              <a:t>Digiturvalähettiläät toimivat organisaation tietoturva- ja tietosuojapolitiikan jalkauttamisen tukena, jakamalla säännöllisesti ajankohtaista tietoa tietoturvasta ja tietosuojasta sekä vastaamalla henkilöstön kysymyksiin.</a:t>
            </a:r>
          </a:p>
          <a:p>
            <a:r>
              <a:rPr lang="fi-FI" dirty="0"/>
              <a:t>Kynnys lähestyä Digiturvalähettilästä on todennäköisesti pienempi kuin esimerkiksi organisaation digiturvasta vastaavia </a:t>
            </a:r>
            <a:r>
              <a:rPr lang="fi-FI" dirty="0">
                <a:solidFill>
                  <a:schemeClr val="tx1"/>
                </a:solidFill>
              </a:rPr>
              <a:t>henkilöitä. Digiturvalähettiläät toimivat siltana henkilöstön ja tietoturva- ja tietosuojavastaavien välillä, mikä helpottaa tietoturva- ja tietosuojakäytäntöjen integrointia organisaation kaikkiin toimintoihin.</a:t>
            </a:r>
          </a:p>
          <a:p>
            <a:pPr marL="0" indent="0">
              <a:buNone/>
            </a:pPr>
            <a:endParaRPr lang="fi-FI" dirty="0"/>
          </a:p>
          <a:p>
            <a:r>
              <a:rPr lang="fi-FI" dirty="0">
                <a:solidFill>
                  <a:schemeClr val="tx1"/>
                </a:solidFill>
              </a:rPr>
              <a:t>Digiturvan lähettiläitä käytetään organisaation koulutusten ja ohjeistusten kehittämisessä sekä testiryhmänä. Tämä varmistaa, että koulutukset ovat ymmärrettäviä ja soveltuvat työtehtäviin</a:t>
            </a:r>
          </a:p>
          <a:p>
            <a:r>
              <a:rPr lang="fi-FI" dirty="0">
                <a:solidFill>
                  <a:schemeClr val="tx1"/>
                </a:solidFill>
              </a:rPr>
              <a:t>Lähettiläiden avulla vahvistetaan henkilöstön sitoutumista tietoturvaan liittyviin tavoitteisiin ja edistetään digiturvallisuusmyönteistä organisaatiokulttuuria.</a:t>
            </a:r>
          </a:p>
        </p:txBody>
      </p:sp>
      <p:sp>
        <p:nvSpPr>
          <p:cNvPr id="3" name="Päivämäärän paikkamerkki 2">
            <a:extLst>
              <a:ext uri="{FF2B5EF4-FFF2-40B4-BE49-F238E27FC236}">
                <a16:creationId xmlns:a16="http://schemas.microsoft.com/office/drawing/2014/main" id="{C7B4D8E7-86D2-FB6C-5E96-CC5BC42B6B0C}"/>
              </a:ext>
            </a:extLst>
          </p:cNvPr>
          <p:cNvSpPr>
            <a:spLocks noGrp="1"/>
          </p:cNvSpPr>
          <p:nvPr>
            <p:ph type="dt" sz="half" idx="10"/>
          </p:nvPr>
        </p:nvSpPr>
        <p:spPr/>
        <p:txBody>
          <a:bodyPr/>
          <a:lstStyle/>
          <a:p>
            <a:fld id="{7D0ED2FC-7D1D-4B82-9C2F-6537B52E1483}" type="datetime1">
              <a:rPr lang="fi-FI" smtClean="0"/>
              <a:t>5.12.2024</a:t>
            </a:fld>
            <a:endParaRPr lang="fi-FI"/>
          </a:p>
        </p:txBody>
      </p:sp>
      <p:sp>
        <p:nvSpPr>
          <p:cNvPr id="5" name="Dian numeron paikkamerkki 4">
            <a:extLst>
              <a:ext uri="{FF2B5EF4-FFF2-40B4-BE49-F238E27FC236}">
                <a16:creationId xmlns:a16="http://schemas.microsoft.com/office/drawing/2014/main" id="{A72EB051-F392-99FA-0706-D39F2EF23F3A}"/>
              </a:ext>
            </a:extLst>
          </p:cNvPr>
          <p:cNvSpPr>
            <a:spLocks noGrp="1"/>
          </p:cNvSpPr>
          <p:nvPr>
            <p:ph type="sldNum" sz="quarter" idx="12"/>
          </p:nvPr>
        </p:nvSpPr>
        <p:spPr/>
        <p:txBody>
          <a:bodyPr/>
          <a:lstStyle/>
          <a:p>
            <a:fld id="{8680CC61-DB77-4485-B460-D8E4038D4204}" type="slidenum">
              <a:rPr lang="fi-FI" smtClean="0"/>
              <a:t>31</a:t>
            </a:fld>
            <a:endParaRPr lang="fi-FI"/>
          </a:p>
        </p:txBody>
      </p:sp>
      <p:sp>
        <p:nvSpPr>
          <p:cNvPr id="6" name="Otsikko 5">
            <a:extLst>
              <a:ext uri="{FF2B5EF4-FFF2-40B4-BE49-F238E27FC236}">
                <a16:creationId xmlns:a16="http://schemas.microsoft.com/office/drawing/2014/main" id="{AFA4BA88-0A31-9364-66C4-2C3C182FB2B3}"/>
              </a:ext>
            </a:extLst>
          </p:cNvPr>
          <p:cNvSpPr>
            <a:spLocks noGrp="1"/>
          </p:cNvSpPr>
          <p:nvPr>
            <p:ph type="title"/>
          </p:nvPr>
        </p:nvSpPr>
        <p:spPr/>
        <p:txBody>
          <a:bodyPr>
            <a:normAutofit fontScale="90000"/>
          </a:bodyPr>
          <a:lstStyle/>
          <a:p>
            <a:r>
              <a:rPr lang="fi-FI" dirty="0"/>
              <a:t>3.1 Mitä hyötyä Digiturvalähettiläs-mallista on?</a:t>
            </a:r>
          </a:p>
        </p:txBody>
      </p:sp>
    </p:spTree>
    <p:extLst>
      <p:ext uri="{BB962C8B-B14F-4D97-AF65-F5344CB8AC3E}">
        <p14:creationId xmlns:p14="http://schemas.microsoft.com/office/powerpoint/2010/main" val="1508168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04CF2069-CE81-3042-3B80-FF93CFDE4035}"/>
              </a:ext>
            </a:extLst>
          </p:cNvPr>
          <p:cNvSpPr>
            <a:spLocks noGrp="1"/>
          </p:cNvSpPr>
          <p:nvPr>
            <p:ph idx="1"/>
          </p:nvPr>
        </p:nvSpPr>
        <p:spPr/>
        <p:txBody>
          <a:bodyPr vert="horz" lIns="91440" tIns="45720" rIns="91440" bIns="45720" rtlCol="0" anchor="t">
            <a:normAutofit/>
          </a:bodyPr>
          <a:lstStyle/>
          <a:p>
            <a:pPr marL="0" indent="0">
              <a:buNone/>
            </a:pPr>
            <a:endParaRPr lang="fi-FI" dirty="0"/>
          </a:p>
          <a:p>
            <a:r>
              <a:rPr lang="fi-FI" dirty="0">
                <a:solidFill>
                  <a:schemeClr val="tx1"/>
                </a:solidFill>
              </a:rPr>
              <a:t>Lähettilästoiminnalle on tärkeää asettaa selkeät tavoitteet, joiden avulla voidaan arvioida toiminnan tehokkuutta ja vaikuttavuutta.</a:t>
            </a:r>
          </a:p>
          <a:p>
            <a:pPr marL="341630" indent="-341630"/>
            <a:r>
              <a:rPr lang="fi-FI" dirty="0">
                <a:solidFill>
                  <a:schemeClr val="tx1"/>
                </a:solidFill>
              </a:rPr>
              <a:t>Toiminnan vaikuttavuutta mitataan esimerkiksi seuraamalla kalastelusimulaatioiden tuloksia, digiturvakoulutusten suoritusprosentteja ja raportoitujen läheltä piti -tilanteiden vähenemistä.</a:t>
            </a:r>
            <a:endParaRPr lang="fi-FI" dirty="0">
              <a:solidFill>
                <a:schemeClr val="tx1"/>
              </a:solidFill>
              <a:cs typeface="Arial"/>
            </a:endParaRPr>
          </a:p>
          <a:p>
            <a:r>
              <a:rPr lang="fi-FI" dirty="0">
                <a:solidFill>
                  <a:schemeClr val="tx1"/>
                </a:solidFill>
              </a:rPr>
              <a:t>Lähettiläille otetaan käyttöön oma viestintäkanava, jossa ovat mukana myös organisaation digiturvallisuudesta vastaavat henkilöt. Lähettilästoimintaa aloitettaessa varmistetaan, että lähettiläät tuntevat vastuunsa ohjeistaa organisaation digiturvapolitiikan mukaisesti, koska muut organisaation jäsenet luottavat heidän osaamiseensa.</a:t>
            </a:r>
          </a:p>
          <a:p>
            <a:endParaRPr lang="fi-FI" dirty="0"/>
          </a:p>
          <a:p>
            <a:endParaRPr lang="fi-FI" dirty="0"/>
          </a:p>
          <a:p>
            <a:endParaRPr lang="fi-FI" dirty="0"/>
          </a:p>
        </p:txBody>
      </p:sp>
      <p:sp>
        <p:nvSpPr>
          <p:cNvPr id="3" name="Päivämäärän paikkamerkki 2">
            <a:extLst>
              <a:ext uri="{FF2B5EF4-FFF2-40B4-BE49-F238E27FC236}">
                <a16:creationId xmlns:a16="http://schemas.microsoft.com/office/drawing/2014/main" id="{9AC0B529-9F09-7878-7583-BE05354D4116}"/>
              </a:ext>
            </a:extLst>
          </p:cNvPr>
          <p:cNvSpPr>
            <a:spLocks noGrp="1"/>
          </p:cNvSpPr>
          <p:nvPr>
            <p:ph type="dt" sz="half" idx="10"/>
          </p:nvPr>
        </p:nvSpPr>
        <p:spPr/>
        <p:txBody>
          <a:bodyPr/>
          <a:lstStyle/>
          <a:p>
            <a:fld id="{7D0ED2FC-7D1D-4B82-9C2F-6537B52E1483}" type="datetime1">
              <a:rPr lang="fi-FI" smtClean="0"/>
              <a:t>5.12.2024</a:t>
            </a:fld>
            <a:endParaRPr lang="fi-FI"/>
          </a:p>
        </p:txBody>
      </p:sp>
      <p:sp>
        <p:nvSpPr>
          <p:cNvPr id="5" name="Dian numeron paikkamerkki 4">
            <a:extLst>
              <a:ext uri="{FF2B5EF4-FFF2-40B4-BE49-F238E27FC236}">
                <a16:creationId xmlns:a16="http://schemas.microsoft.com/office/drawing/2014/main" id="{E55B47D1-39BE-AAD6-DECB-96902F4D323B}"/>
              </a:ext>
            </a:extLst>
          </p:cNvPr>
          <p:cNvSpPr>
            <a:spLocks noGrp="1"/>
          </p:cNvSpPr>
          <p:nvPr>
            <p:ph type="sldNum" sz="quarter" idx="12"/>
          </p:nvPr>
        </p:nvSpPr>
        <p:spPr/>
        <p:txBody>
          <a:bodyPr/>
          <a:lstStyle/>
          <a:p>
            <a:fld id="{8680CC61-DB77-4485-B460-D8E4038D4204}" type="slidenum">
              <a:rPr lang="fi-FI" smtClean="0"/>
              <a:t>32</a:t>
            </a:fld>
            <a:endParaRPr lang="fi-FI"/>
          </a:p>
        </p:txBody>
      </p:sp>
      <p:sp>
        <p:nvSpPr>
          <p:cNvPr id="6" name="Otsikko 5">
            <a:extLst>
              <a:ext uri="{FF2B5EF4-FFF2-40B4-BE49-F238E27FC236}">
                <a16:creationId xmlns:a16="http://schemas.microsoft.com/office/drawing/2014/main" id="{256394C3-478B-F0F6-9DFF-1FD5D5D39326}"/>
              </a:ext>
            </a:extLst>
          </p:cNvPr>
          <p:cNvSpPr>
            <a:spLocks noGrp="1"/>
          </p:cNvSpPr>
          <p:nvPr>
            <p:ph type="title"/>
          </p:nvPr>
        </p:nvSpPr>
        <p:spPr/>
        <p:txBody>
          <a:bodyPr>
            <a:normAutofit fontScale="90000"/>
          </a:bodyPr>
          <a:lstStyle/>
          <a:p>
            <a:r>
              <a:rPr lang="fi-FI" dirty="0"/>
              <a:t>3.2 Miten aloittaa digiturvalähettiläsmalli organisaatiossa</a:t>
            </a:r>
          </a:p>
        </p:txBody>
      </p:sp>
    </p:spTree>
    <p:extLst>
      <p:ext uri="{BB962C8B-B14F-4D97-AF65-F5344CB8AC3E}">
        <p14:creationId xmlns:p14="http://schemas.microsoft.com/office/powerpoint/2010/main" val="20863172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4BCBA04C-90FA-5A28-DA77-512C82EC3416}"/>
              </a:ext>
            </a:extLst>
          </p:cNvPr>
          <p:cNvSpPr>
            <a:spLocks noGrp="1"/>
          </p:cNvSpPr>
          <p:nvPr>
            <p:ph idx="1"/>
          </p:nvPr>
        </p:nvSpPr>
        <p:spPr/>
        <p:txBody>
          <a:bodyPr>
            <a:normAutofit fontScale="92500"/>
          </a:bodyPr>
          <a:lstStyle/>
          <a:p>
            <a:r>
              <a:rPr lang="fi-FI" dirty="0">
                <a:solidFill>
                  <a:schemeClr val="tx1"/>
                </a:solidFill>
              </a:rPr>
              <a:t>Digiturvalähettiläsverkosto toimii </a:t>
            </a:r>
            <a:r>
              <a:rPr lang="fi-FI" dirty="0" err="1">
                <a:solidFill>
                  <a:schemeClr val="tx1"/>
                </a:solidFill>
              </a:rPr>
              <a:t>tietoturvapoikkeamailmoitusten</a:t>
            </a:r>
            <a:r>
              <a:rPr lang="fi-FI" dirty="0">
                <a:solidFill>
                  <a:schemeClr val="tx1"/>
                </a:solidFill>
              </a:rPr>
              <a:t> ensisijaisena kontaktipisteenä, jossa helpot asiat ratkaistaan lähettiläiden toimesta, ja haastavat tapaukset ohjataan digiturvan asiantuntijoille.</a:t>
            </a:r>
          </a:p>
          <a:p>
            <a:r>
              <a:rPr lang="fi-FI" dirty="0">
                <a:solidFill>
                  <a:schemeClr val="tx1"/>
                </a:solidFill>
              </a:rPr>
              <a:t>Lähettiläille annetaan selkeät toimintaohjeet, tehtävärajaukset ja vastuut, jotta heidän roolinsa organisaatiossa on yksiselitteinen ja toimiva.</a:t>
            </a:r>
          </a:p>
          <a:p>
            <a:r>
              <a:rPr lang="fi-FI" dirty="0">
                <a:solidFill>
                  <a:schemeClr val="tx1"/>
                </a:solidFill>
              </a:rPr>
              <a:t>Lähettiläille laaditaan pelikirja, jossa dokumentoidaan toimintaan liittyvät säännöt ja ohjeet, varmistaen, että kaikki osapuolet noudattavat samoja käytäntöjä.</a:t>
            </a:r>
          </a:p>
          <a:p>
            <a:r>
              <a:rPr lang="fi-FI" dirty="0">
                <a:solidFill>
                  <a:schemeClr val="tx1"/>
                </a:solidFill>
              </a:rPr>
              <a:t>Suurissa organisaatioissa digiturvalähettiläät edustavat kaikkia toimintoja ja ryhmiä siten, että jokaisesta ryhmästä on vähintään yksi lähettiläs mukana verkostossa.</a:t>
            </a:r>
          </a:p>
          <a:p>
            <a:r>
              <a:rPr lang="fi-FI" dirty="0">
                <a:solidFill>
                  <a:schemeClr val="tx1"/>
                </a:solidFill>
              </a:rPr>
              <a:t>Kaikki lähettiläiden käsittelemät tapaukset raportoidaan järjestelmällisesti organisaation virallisten kanavien kautta, jotta tiedot pysyvät keskitetysti hallinnassa.</a:t>
            </a:r>
          </a:p>
        </p:txBody>
      </p:sp>
      <p:sp>
        <p:nvSpPr>
          <p:cNvPr id="3" name="Päivämäärän paikkamerkki 2">
            <a:extLst>
              <a:ext uri="{FF2B5EF4-FFF2-40B4-BE49-F238E27FC236}">
                <a16:creationId xmlns:a16="http://schemas.microsoft.com/office/drawing/2014/main" id="{12FC3545-1EE1-A93A-668E-5E8577D4A03B}"/>
              </a:ext>
            </a:extLst>
          </p:cNvPr>
          <p:cNvSpPr>
            <a:spLocks noGrp="1"/>
          </p:cNvSpPr>
          <p:nvPr>
            <p:ph type="dt" sz="half" idx="10"/>
          </p:nvPr>
        </p:nvSpPr>
        <p:spPr/>
        <p:txBody>
          <a:bodyPr/>
          <a:lstStyle/>
          <a:p>
            <a:fld id="{7D0ED2FC-7D1D-4B82-9C2F-6537B52E1483}" type="datetime1">
              <a:rPr lang="fi-FI" smtClean="0"/>
              <a:t>5.12.2024</a:t>
            </a:fld>
            <a:endParaRPr lang="fi-FI"/>
          </a:p>
        </p:txBody>
      </p:sp>
      <p:sp>
        <p:nvSpPr>
          <p:cNvPr id="4" name="Alatunnisteen paikkamerkki 3">
            <a:extLst>
              <a:ext uri="{FF2B5EF4-FFF2-40B4-BE49-F238E27FC236}">
                <a16:creationId xmlns:a16="http://schemas.microsoft.com/office/drawing/2014/main" id="{8E8F1AEC-0925-6491-88FE-850B28E473A6}"/>
              </a:ext>
            </a:extLst>
          </p:cNvPr>
          <p:cNvSpPr>
            <a:spLocks noGrp="1"/>
          </p:cNvSpPr>
          <p:nvPr>
            <p:ph type="ftr" sz="quarter" idx="11"/>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B98220F5-048C-10F9-A9B9-99DE1493D37C}"/>
              </a:ext>
            </a:extLst>
          </p:cNvPr>
          <p:cNvSpPr>
            <a:spLocks noGrp="1"/>
          </p:cNvSpPr>
          <p:nvPr>
            <p:ph type="sldNum" sz="quarter" idx="12"/>
          </p:nvPr>
        </p:nvSpPr>
        <p:spPr/>
        <p:txBody>
          <a:bodyPr/>
          <a:lstStyle/>
          <a:p>
            <a:fld id="{8680CC61-DB77-4485-B460-D8E4038D4204}" type="slidenum">
              <a:rPr lang="fi-FI" smtClean="0"/>
              <a:t>33</a:t>
            </a:fld>
            <a:endParaRPr lang="fi-FI"/>
          </a:p>
        </p:txBody>
      </p:sp>
      <p:sp>
        <p:nvSpPr>
          <p:cNvPr id="6" name="Otsikko 5">
            <a:extLst>
              <a:ext uri="{FF2B5EF4-FFF2-40B4-BE49-F238E27FC236}">
                <a16:creationId xmlns:a16="http://schemas.microsoft.com/office/drawing/2014/main" id="{DB375034-7B8C-D836-336E-C1DF68174779}"/>
              </a:ext>
            </a:extLst>
          </p:cNvPr>
          <p:cNvSpPr>
            <a:spLocks noGrp="1"/>
          </p:cNvSpPr>
          <p:nvPr>
            <p:ph type="title"/>
          </p:nvPr>
        </p:nvSpPr>
        <p:spPr/>
        <p:txBody>
          <a:bodyPr>
            <a:normAutofit/>
          </a:bodyPr>
          <a:lstStyle/>
          <a:p>
            <a:endParaRPr lang="fi-FI" dirty="0"/>
          </a:p>
        </p:txBody>
      </p:sp>
    </p:spTree>
    <p:extLst>
      <p:ext uri="{BB962C8B-B14F-4D97-AF65-F5344CB8AC3E}">
        <p14:creationId xmlns:p14="http://schemas.microsoft.com/office/powerpoint/2010/main" val="856606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308231D3-150C-22FB-79E7-0F65F69750FE}"/>
              </a:ext>
            </a:extLst>
          </p:cNvPr>
          <p:cNvSpPr>
            <a:spLocks noGrp="1"/>
          </p:cNvSpPr>
          <p:nvPr>
            <p:ph idx="1"/>
          </p:nvPr>
        </p:nvSpPr>
        <p:spPr/>
        <p:txBody>
          <a:bodyPr>
            <a:normAutofit fontScale="92500"/>
          </a:bodyPr>
          <a:lstStyle/>
          <a:p>
            <a:r>
              <a:rPr lang="fi-FI" dirty="0">
                <a:solidFill>
                  <a:schemeClr val="tx1"/>
                </a:solidFill>
              </a:rPr>
              <a:t>Järjestetään haastattelut, joiden perusteella digiturvalähettiläät valitaan verkostoon.</a:t>
            </a:r>
          </a:p>
          <a:p>
            <a:r>
              <a:rPr lang="fi-FI" dirty="0">
                <a:solidFill>
                  <a:schemeClr val="tx1"/>
                </a:solidFill>
              </a:rPr>
              <a:t>Kehitetään lähettiläille selkeä ohjeistus ja koulutus, joissa määritellään periaatteet ja toimintatavat. Nämä käsitellään jokaisen lähettilään kanssa erikseen.</a:t>
            </a:r>
          </a:p>
          <a:p>
            <a:r>
              <a:rPr lang="fi-FI" dirty="0">
                <a:solidFill>
                  <a:schemeClr val="tx1"/>
                </a:solidFill>
              </a:rPr>
              <a:t>Aloitetaan digiturvalähettilästoiminta järjestämällä </a:t>
            </a:r>
            <a:r>
              <a:rPr lang="fi-FI" dirty="0" err="1">
                <a:solidFill>
                  <a:schemeClr val="tx1"/>
                </a:solidFill>
              </a:rPr>
              <a:t>KickOff</a:t>
            </a:r>
            <a:r>
              <a:rPr lang="fi-FI" dirty="0">
                <a:solidFill>
                  <a:schemeClr val="tx1"/>
                </a:solidFill>
              </a:rPr>
              <a:t>-tilaisuus, joka luo verkostolle yhteishengen ja suuntaa toiminnalle.</a:t>
            </a:r>
          </a:p>
          <a:p>
            <a:r>
              <a:rPr lang="fi-FI" dirty="0">
                <a:solidFill>
                  <a:schemeClr val="tx1"/>
                </a:solidFill>
              </a:rPr>
              <a:t>Järjestetään verkostolle säännöllisiä kokouksia, joissa ovat mukana myös organisaation digiturvallisuuden asiantuntijat. Kokouksissa käsitellään verkoston tilanteet ja saadaan tietoa organisaation uhkatilanteista.</a:t>
            </a:r>
          </a:p>
          <a:p>
            <a:r>
              <a:rPr lang="fi-FI" dirty="0">
                <a:solidFill>
                  <a:schemeClr val="tx1"/>
                </a:solidFill>
              </a:rPr>
              <a:t>Määritellään lähettiläiden ajankäyttö ja sovitaan mahdollisesta lisäkorvauksesta.</a:t>
            </a:r>
          </a:p>
          <a:p>
            <a:r>
              <a:rPr lang="fi-FI" dirty="0">
                <a:solidFill>
                  <a:schemeClr val="tx1"/>
                </a:solidFill>
              </a:rPr>
              <a:t>Toteutetaan mallin pilotointi pienellä kohderyhmällä ennen laajamittaista käyttöönottoa.</a:t>
            </a:r>
          </a:p>
        </p:txBody>
      </p:sp>
      <p:sp>
        <p:nvSpPr>
          <p:cNvPr id="3" name="Päivämäärän paikkamerkki 2">
            <a:extLst>
              <a:ext uri="{FF2B5EF4-FFF2-40B4-BE49-F238E27FC236}">
                <a16:creationId xmlns:a16="http://schemas.microsoft.com/office/drawing/2014/main" id="{0D91E63A-8508-DEED-74FF-C2DDF31E9016}"/>
              </a:ext>
            </a:extLst>
          </p:cNvPr>
          <p:cNvSpPr>
            <a:spLocks noGrp="1"/>
          </p:cNvSpPr>
          <p:nvPr>
            <p:ph type="dt" sz="half" idx="10"/>
          </p:nvPr>
        </p:nvSpPr>
        <p:spPr/>
        <p:txBody>
          <a:bodyPr/>
          <a:lstStyle/>
          <a:p>
            <a:fld id="{7D0ED2FC-7D1D-4B82-9C2F-6537B52E1483}" type="datetime1">
              <a:rPr lang="fi-FI" smtClean="0"/>
              <a:t>5.12.2024</a:t>
            </a:fld>
            <a:endParaRPr lang="fi-FI"/>
          </a:p>
        </p:txBody>
      </p:sp>
      <p:sp>
        <p:nvSpPr>
          <p:cNvPr id="4" name="Alatunnisteen paikkamerkki 3">
            <a:extLst>
              <a:ext uri="{FF2B5EF4-FFF2-40B4-BE49-F238E27FC236}">
                <a16:creationId xmlns:a16="http://schemas.microsoft.com/office/drawing/2014/main" id="{8819F190-95C4-A396-4730-30FACCF8966B}"/>
              </a:ext>
            </a:extLst>
          </p:cNvPr>
          <p:cNvSpPr>
            <a:spLocks noGrp="1"/>
          </p:cNvSpPr>
          <p:nvPr>
            <p:ph type="ftr" sz="quarter" idx="11"/>
          </p:nvPr>
        </p:nvSpPr>
        <p:spPr/>
        <p:txBody>
          <a:bodyPr/>
          <a:lstStyle/>
          <a:p>
            <a:r>
              <a:rPr lang="fi-FI"/>
              <a:t>[Esittäjä, Esityksen nimi]</a:t>
            </a:r>
          </a:p>
        </p:txBody>
      </p:sp>
      <p:sp>
        <p:nvSpPr>
          <p:cNvPr id="5" name="Dian numeron paikkamerkki 4">
            <a:extLst>
              <a:ext uri="{FF2B5EF4-FFF2-40B4-BE49-F238E27FC236}">
                <a16:creationId xmlns:a16="http://schemas.microsoft.com/office/drawing/2014/main" id="{A155E295-CBF1-285C-49F4-4B35545C42D1}"/>
              </a:ext>
            </a:extLst>
          </p:cNvPr>
          <p:cNvSpPr>
            <a:spLocks noGrp="1"/>
          </p:cNvSpPr>
          <p:nvPr>
            <p:ph type="sldNum" sz="quarter" idx="12"/>
          </p:nvPr>
        </p:nvSpPr>
        <p:spPr/>
        <p:txBody>
          <a:bodyPr/>
          <a:lstStyle/>
          <a:p>
            <a:fld id="{8680CC61-DB77-4485-B460-D8E4038D4204}" type="slidenum">
              <a:rPr lang="fi-FI" smtClean="0"/>
              <a:t>34</a:t>
            </a:fld>
            <a:endParaRPr lang="fi-FI"/>
          </a:p>
        </p:txBody>
      </p:sp>
      <p:sp>
        <p:nvSpPr>
          <p:cNvPr id="6" name="Otsikko 5">
            <a:extLst>
              <a:ext uri="{FF2B5EF4-FFF2-40B4-BE49-F238E27FC236}">
                <a16:creationId xmlns:a16="http://schemas.microsoft.com/office/drawing/2014/main" id="{7C1E51D6-386B-D5BC-6AB7-807EAC3AD009}"/>
              </a:ext>
            </a:extLst>
          </p:cNvPr>
          <p:cNvSpPr>
            <a:spLocks noGrp="1"/>
          </p:cNvSpPr>
          <p:nvPr>
            <p:ph type="title"/>
          </p:nvPr>
        </p:nvSpPr>
        <p:spPr/>
        <p:txBody>
          <a:bodyPr>
            <a:normAutofit/>
          </a:bodyPr>
          <a:lstStyle/>
          <a:p>
            <a:endParaRPr lang="fi-FI" dirty="0"/>
          </a:p>
        </p:txBody>
      </p:sp>
    </p:spTree>
    <p:extLst>
      <p:ext uri="{BB962C8B-B14F-4D97-AF65-F5344CB8AC3E}">
        <p14:creationId xmlns:p14="http://schemas.microsoft.com/office/powerpoint/2010/main" val="20805073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476B006A-C205-63E5-6D0C-8ED47C8F4452}"/>
              </a:ext>
            </a:extLst>
          </p:cNvPr>
          <p:cNvSpPr>
            <a:spLocks noGrp="1"/>
          </p:cNvSpPr>
          <p:nvPr>
            <p:ph idx="1"/>
          </p:nvPr>
        </p:nvSpPr>
        <p:spPr/>
        <p:txBody>
          <a:bodyPr>
            <a:normAutofit/>
          </a:bodyPr>
          <a:lstStyle/>
          <a:p>
            <a:r>
              <a:rPr lang="fi-FI" dirty="0">
                <a:solidFill>
                  <a:schemeClr val="tx1"/>
                </a:solidFill>
              </a:rPr>
              <a:t>Digiturvalähettiläät neuvovat organisaation tietoturva- ja tietosuojapolitiikan mukaisesti, jotta virheelliset käytännöt eivät leviä organisaatiossa.</a:t>
            </a:r>
          </a:p>
          <a:p>
            <a:r>
              <a:rPr lang="fi-FI" dirty="0">
                <a:solidFill>
                  <a:schemeClr val="tx1"/>
                </a:solidFill>
              </a:rPr>
              <a:t>Kaikki digiturvalähettiläiden ratkaisemat poikkeamat raportoidaan organisaation virallisen toimintamallin mukaisesti, jotta tilannekuva pysyy oikeana.</a:t>
            </a:r>
          </a:p>
          <a:p>
            <a:r>
              <a:rPr lang="fi-FI" dirty="0">
                <a:solidFill>
                  <a:schemeClr val="tx1"/>
                </a:solidFill>
              </a:rPr>
              <a:t>Digiturvalähettiläille annetaan selkeä tieto siitä, mitkä poikkeamat ovat vakavia ja vaativat välitöntä käsittelyä.</a:t>
            </a:r>
          </a:p>
          <a:p>
            <a:endParaRPr lang="fi-FI" dirty="0"/>
          </a:p>
        </p:txBody>
      </p:sp>
      <p:sp>
        <p:nvSpPr>
          <p:cNvPr id="3" name="Päivämäärän paikkamerkki 2">
            <a:extLst>
              <a:ext uri="{FF2B5EF4-FFF2-40B4-BE49-F238E27FC236}">
                <a16:creationId xmlns:a16="http://schemas.microsoft.com/office/drawing/2014/main" id="{58D5210C-154F-147E-242A-1780B95AF147}"/>
              </a:ext>
            </a:extLst>
          </p:cNvPr>
          <p:cNvSpPr>
            <a:spLocks noGrp="1"/>
          </p:cNvSpPr>
          <p:nvPr>
            <p:ph type="dt" sz="half" idx="10"/>
          </p:nvPr>
        </p:nvSpPr>
        <p:spPr/>
        <p:txBody>
          <a:bodyPr/>
          <a:lstStyle/>
          <a:p>
            <a:fld id="{7D0ED2FC-7D1D-4B82-9C2F-6537B52E1483}" type="datetime1">
              <a:rPr lang="fi-FI" smtClean="0"/>
              <a:t>5.12.2024</a:t>
            </a:fld>
            <a:endParaRPr lang="fi-FI"/>
          </a:p>
        </p:txBody>
      </p:sp>
      <p:sp>
        <p:nvSpPr>
          <p:cNvPr id="5" name="Dian numeron paikkamerkki 4">
            <a:extLst>
              <a:ext uri="{FF2B5EF4-FFF2-40B4-BE49-F238E27FC236}">
                <a16:creationId xmlns:a16="http://schemas.microsoft.com/office/drawing/2014/main" id="{7C926D5F-ADC4-E560-FE2D-5F2A9C46ED48}"/>
              </a:ext>
            </a:extLst>
          </p:cNvPr>
          <p:cNvSpPr>
            <a:spLocks noGrp="1"/>
          </p:cNvSpPr>
          <p:nvPr>
            <p:ph type="sldNum" sz="quarter" idx="12"/>
          </p:nvPr>
        </p:nvSpPr>
        <p:spPr/>
        <p:txBody>
          <a:bodyPr/>
          <a:lstStyle/>
          <a:p>
            <a:fld id="{8680CC61-DB77-4485-B460-D8E4038D4204}" type="slidenum">
              <a:rPr lang="fi-FI" smtClean="0"/>
              <a:t>35</a:t>
            </a:fld>
            <a:endParaRPr lang="fi-FI"/>
          </a:p>
        </p:txBody>
      </p:sp>
      <p:sp>
        <p:nvSpPr>
          <p:cNvPr id="6" name="Otsikko 5">
            <a:extLst>
              <a:ext uri="{FF2B5EF4-FFF2-40B4-BE49-F238E27FC236}">
                <a16:creationId xmlns:a16="http://schemas.microsoft.com/office/drawing/2014/main" id="{F826C13F-B799-8D23-0772-DAEE62F0397B}"/>
              </a:ext>
            </a:extLst>
          </p:cNvPr>
          <p:cNvSpPr>
            <a:spLocks noGrp="1"/>
          </p:cNvSpPr>
          <p:nvPr>
            <p:ph type="title"/>
          </p:nvPr>
        </p:nvSpPr>
        <p:spPr/>
        <p:txBody>
          <a:bodyPr>
            <a:normAutofit fontScale="90000"/>
          </a:bodyPr>
          <a:lstStyle/>
          <a:p>
            <a:r>
              <a:rPr lang="fi-FI" dirty="0"/>
              <a:t>3.3 Huomioon otettavia asioita digiturvalähettiläsmallia käyttöönotettaessa</a:t>
            </a:r>
          </a:p>
        </p:txBody>
      </p:sp>
    </p:spTree>
    <p:extLst>
      <p:ext uri="{BB962C8B-B14F-4D97-AF65-F5344CB8AC3E}">
        <p14:creationId xmlns:p14="http://schemas.microsoft.com/office/powerpoint/2010/main" val="31406078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68508627-A67B-52AC-DB6F-E09E7C318C4F}"/>
              </a:ext>
            </a:extLst>
          </p:cNvPr>
          <p:cNvSpPr>
            <a:spLocks noGrp="1"/>
          </p:cNvSpPr>
          <p:nvPr>
            <p:ph idx="1"/>
          </p:nvPr>
        </p:nvSpPr>
        <p:spPr/>
        <p:txBody>
          <a:bodyPr vert="horz" lIns="91440" tIns="45720" rIns="91440" bIns="45720" rtlCol="0" anchor="t">
            <a:normAutofit/>
          </a:bodyPr>
          <a:lstStyle/>
          <a:p>
            <a:pPr marL="341630" indent="-341630"/>
            <a:r>
              <a:rPr lang="fi-FI" dirty="0"/>
              <a:t>Organisaatiossa </a:t>
            </a:r>
            <a:r>
              <a:rPr lang="fi-FI" dirty="0">
                <a:solidFill>
                  <a:schemeClr val="tx1"/>
                </a:solidFill>
              </a:rPr>
              <a:t>määritellään</a:t>
            </a:r>
            <a:r>
              <a:rPr lang="fi-FI" dirty="0">
                <a:solidFill>
                  <a:srgbClr val="FF0000"/>
                </a:solidFill>
              </a:rPr>
              <a:t> </a:t>
            </a:r>
            <a:r>
              <a:rPr lang="fi-FI" dirty="0"/>
              <a:t>selkeästi, paljonko lähettilästoimintaan saa käyttää työaikaa ja maksetaanko siitä ylimääräistä korvausta.</a:t>
            </a:r>
          </a:p>
          <a:p>
            <a:pPr marL="341630" indent="-341630"/>
            <a:r>
              <a:rPr lang="fi-FI" dirty="0"/>
              <a:t>Lisäksi </a:t>
            </a:r>
            <a:r>
              <a:rPr lang="fi-FI" dirty="0">
                <a:solidFill>
                  <a:schemeClr val="tx1"/>
                </a:solidFill>
              </a:rPr>
              <a:t>linjataan selkeästi</a:t>
            </a:r>
            <a:r>
              <a:rPr lang="fi-FI" dirty="0"/>
              <a:t>, millaiset tilanteet</a:t>
            </a:r>
            <a:r>
              <a:rPr lang="fi-FI" dirty="0">
                <a:solidFill>
                  <a:schemeClr val="tx1"/>
                </a:solidFill>
              </a:rPr>
              <a:t> kuuluvat </a:t>
            </a:r>
            <a:r>
              <a:rPr lang="fi-FI" dirty="0"/>
              <a:t>digiturvalähettiläälle tehtäväksi ja mitkä hoitavat digiturvallisuuden asiantuntijat.</a:t>
            </a:r>
            <a:endParaRPr lang="fi-FI" dirty="0">
              <a:cs typeface="Arial"/>
            </a:endParaRPr>
          </a:p>
          <a:p>
            <a:r>
              <a:rPr lang="fi-FI" dirty="0">
                <a:solidFill>
                  <a:schemeClr val="tx1"/>
                </a:solidFill>
              </a:rPr>
              <a:t>Varmistetaan, että lähettiläillä on riittävästi vastuuta, jotta heidän roolinsa tuottaa merkittävää hyötyä organisaatiolle.</a:t>
            </a:r>
          </a:p>
          <a:p>
            <a:endParaRPr lang="fi-FI" dirty="0"/>
          </a:p>
        </p:txBody>
      </p:sp>
      <p:sp>
        <p:nvSpPr>
          <p:cNvPr id="3" name="Päivämäärän paikkamerkki 2">
            <a:extLst>
              <a:ext uri="{FF2B5EF4-FFF2-40B4-BE49-F238E27FC236}">
                <a16:creationId xmlns:a16="http://schemas.microsoft.com/office/drawing/2014/main" id="{90F777AC-2F9F-47E4-7C81-914D71745092}"/>
              </a:ext>
            </a:extLst>
          </p:cNvPr>
          <p:cNvSpPr>
            <a:spLocks noGrp="1"/>
          </p:cNvSpPr>
          <p:nvPr>
            <p:ph type="dt" sz="half" idx="10"/>
          </p:nvPr>
        </p:nvSpPr>
        <p:spPr/>
        <p:txBody>
          <a:bodyPr/>
          <a:lstStyle/>
          <a:p>
            <a:fld id="{7D0ED2FC-7D1D-4B82-9C2F-6537B52E1483}" type="datetime1">
              <a:rPr lang="fi-FI" smtClean="0"/>
              <a:t>5.12.2024</a:t>
            </a:fld>
            <a:endParaRPr lang="fi-FI"/>
          </a:p>
        </p:txBody>
      </p:sp>
      <p:sp>
        <p:nvSpPr>
          <p:cNvPr id="5" name="Dian numeron paikkamerkki 4">
            <a:extLst>
              <a:ext uri="{FF2B5EF4-FFF2-40B4-BE49-F238E27FC236}">
                <a16:creationId xmlns:a16="http://schemas.microsoft.com/office/drawing/2014/main" id="{1073EAF2-539D-4082-4FAC-20A0BB93A19B}"/>
              </a:ext>
            </a:extLst>
          </p:cNvPr>
          <p:cNvSpPr>
            <a:spLocks noGrp="1"/>
          </p:cNvSpPr>
          <p:nvPr>
            <p:ph type="sldNum" sz="quarter" idx="12"/>
          </p:nvPr>
        </p:nvSpPr>
        <p:spPr/>
        <p:txBody>
          <a:bodyPr/>
          <a:lstStyle/>
          <a:p>
            <a:fld id="{8680CC61-DB77-4485-B460-D8E4038D4204}" type="slidenum">
              <a:rPr lang="fi-FI" smtClean="0"/>
              <a:t>36</a:t>
            </a:fld>
            <a:endParaRPr lang="fi-FI"/>
          </a:p>
        </p:txBody>
      </p:sp>
      <p:sp>
        <p:nvSpPr>
          <p:cNvPr id="6" name="Otsikko 5">
            <a:extLst>
              <a:ext uri="{FF2B5EF4-FFF2-40B4-BE49-F238E27FC236}">
                <a16:creationId xmlns:a16="http://schemas.microsoft.com/office/drawing/2014/main" id="{C832B091-DF17-5C3B-92A1-40F801C35254}"/>
              </a:ext>
            </a:extLst>
          </p:cNvPr>
          <p:cNvSpPr>
            <a:spLocks noGrp="1"/>
          </p:cNvSpPr>
          <p:nvPr>
            <p:ph type="title"/>
          </p:nvPr>
        </p:nvSpPr>
        <p:spPr/>
        <p:txBody>
          <a:bodyPr>
            <a:normAutofit/>
          </a:bodyPr>
          <a:lstStyle/>
          <a:p>
            <a:endParaRPr lang="fi-FI" dirty="0"/>
          </a:p>
        </p:txBody>
      </p:sp>
    </p:spTree>
    <p:extLst>
      <p:ext uri="{BB962C8B-B14F-4D97-AF65-F5344CB8AC3E}">
        <p14:creationId xmlns:p14="http://schemas.microsoft.com/office/powerpoint/2010/main" val="7281287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099B71D-C01F-4C07-A65D-E2DAE330B76F}"/>
              </a:ext>
            </a:extLst>
          </p:cNvPr>
          <p:cNvSpPr>
            <a:spLocks noGrp="1"/>
          </p:cNvSpPr>
          <p:nvPr>
            <p:ph type="title"/>
          </p:nvPr>
        </p:nvSpPr>
        <p:spPr/>
        <p:txBody>
          <a:bodyPr>
            <a:normAutofit fontScale="90000"/>
          </a:bodyPr>
          <a:lstStyle/>
          <a:p>
            <a:r>
              <a:rPr lang="fi-FI" dirty="0"/>
              <a:t>4. Digiturvallinen elämä –koulutuskokonaisuus -</a:t>
            </a:r>
          </a:p>
        </p:txBody>
      </p:sp>
      <p:sp>
        <p:nvSpPr>
          <p:cNvPr id="4" name="Suorakulmio 3">
            <a:extLst>
              <a:ext uri="{FF2B5EF4-FFF2-40B4-BE49-F238E27FC236}">
                <a16:creationId xmlns:a16="http://schemas.microsoft.com/office/drawing/2014/main" id="{232BE9FE-BDB1-4B59-ADF5-F820ADD8171A}"/>
              </a:ext>
            </a:extLst>
          </p:cNvPr>
          <p:cNvSpPr/>
          <p:nvPr/>
        </p:nvSpPr>
        <p:spPr>
          <a:xfrm>
            <a:off x="961553" y="3266157"/>
            <a:ext cx="2869565" cy="108226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Digiturvallinen elämä –verkkokoulutukset ja Digiturma vai Digiturma -videot</a:t>
            </a:r>
          </a:p>
        </p:txBody>
      </p:sp>
      <p:sp>
        <p:nvSpPr>
          <p:cNvPr id="5" name="Suorakulmio 4">
            <a:extLst>
              <a:ext uri="{FF2B5EF4-FFF2-40B4-BE49-F238E27FC236}">
                <a16:creationId xmlns:a16="http://schemas.microsoft.com/office/drawing/2014/main" id="{C61A0F7B-4EC6-40BC-97D0-41A822C26C4E}"/>
              </a:ext>
            </a:extLst>
          </p:cNvPr>
          <p:cNvSpPr/>
          <p:nvPr/>
        </p:nvSpPr>
        <p:spPr>
          <a:xfrm>
            <a:off x="4235595" y="3274583"/>
            <a:ext cx="3229762" cy="108226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Digiturvaturvallinen elämä -peli</a:t>
            </a:r>
          </a:p>
        </p:txBody>
      </p:sp>
      <p:sp>
        <p:nvSpPr>
          <p:cNvPr id="6" name="Suorakulmio 5">
            <a:extLst>
              <a:ext uri="{FF2B5EF4-FFF2-40B4-BE49-F238E27FC236}">
                <a16:creationId xmlns:a16="http://schemas.microsoft.com/office/drawing/2014/main" id="{69725B85-43D4-4FE1-BEAC-F729F93676D5}"/>
              </a:ext>
            </a:extLst>
          </p:cNvPr>
          <p:cNvSpPr/>
          <p:nvPr/>
        </p:nvSpPr>
        <p:spPr>
          <a:xfrm>
            <a:off x="7869834" y="3266157"/>
            <a:ext cx="3337256" cy="108226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Digiturvallinen elämä -testi</a:t>
            </a:r>
          </a:p>
        </p:txBody>
      </p:sp>
      <p:sp>
        <p:nvSpPr>
          <p:cNvPr id="17" name="Nuoli: Ylös 16">
            <a:extLst>
              <a:ext uri="{FF2B5EF4-FFF2-40B4-BE49-F238E27FC236}">
                <a16:creationId xmlns:a16="http://schemas.microsoft.com/office/drawing/2014/main" id="{F5B766D9-AF5C-40A2-A9CF-904E84EC1549}"/>
              </a:ext>
            </a:extLst>
          </p:cNvPr>
          <p:cNvSpPr/>
          <p:nvPr/>
        </p:nvSpPr>
        <p:spPr>
          <a:xfrm>
            <a:off x="894878" y="4595485"/>
            <a:ext cx="2869564" cy="1737845"/>
          </a:xfrm>
          <a:prstGeom prst="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t>Koulutukset</a:t>
            </a:r>
          </a:p>
          <a:p>
            <a:pPr algn="ctr"/>
            <a:r>
              <a:rPr lang="fi-FI"/>
              <a:t>2019-&gt;</a:t>
            </a:r>
          </a:p>
        </p:txBody>
      </p:sp>
      <p:sp>
        <p:nvSpPr>
          <p:cNvPr id="18" name="Nuoli: Ylös 17">
            <a:extLst>
              <a:ext uri="{FF2B5EF4-FFF2-40B4-BE49-F238E27FC236}">
                <a16:creationId xmlns:a16="http://schemas.microsoft.com/office/drawing/2014/main" id="{79BDAA28-7E01-4AF5-A415-957DFC0A8F4D}"/>
              </a:ext>
            </a:extLst>
          </p:cNvPr>
          <p:cNvSpPr/>
          <p:nvPr/>
        </p:nvSpPr>
        <p:spPr>
          <a:xfrm>
            <a:off x="4155470" y="4595485"/>
            <a:ext cx="3309887" cy="1756945"/>
          </a:xfrm>
          <a:prstGeom prst="upArrow">
            <a:avLst>
              <a:gd name="adj1" fmla="val 50000"/>
              <a:gd name="adj2" fmla="val 50542"/>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Valmennus 2020-&gt;</a:t>
            </a:r>
          </a:p>
        </p:txBody>
      </p:sp>
      <p:sp>
        <p:nvSpPr>
          <p:cNvPr id="3" name="Tasakylkinen kolmio 2">
            <a:extLst>
              <a:ext uri="{FF2B5EF4-FFF2-40B4-BE49-F238E27FC236}">
                <a16:creationId xmlns:a16="http://schemas.microsoft.com/office/drawing/2014/main" id="{D1B8AE15-FB03-44E5-B580-AF236D717CA8}"/>
              </a:ext>
            </a:extLst>
          </p:cNvPr>
          <p:cNvSpPr/>
          <p:nvPr/>
        </p:nvSpPr>
        <p:spPr>
          <a:xfrm>
            <a:off x="1047750" y="2200275"/>
            <a:ext cx="10260000" cy="868931"/>
          </a:xfrm>
          <a:prstGeom prst="triangle">
            <a:avLst>
              <a:gd name="adj" fmla="val 49537"/>
            </a:avLst>
          </a:prstGeom>
          <a:solidFill>
            <a:schemeClr val="accent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i-FI" sz="2400" b="1" dirty="0"/>
              <a:t>Digiturvallinenelama.fi</a:t>
            </a:r>
          </a:p>
        </p:txBody>
      </p:sp>
      <p:sp>
        <p:nvSpPr>
          <p:cNvPr id="7" name="Nuoli: Ylös 6">
            <a:extLst>
              <a:ext uri="{FF2B5EF4-FFF2-40B4-BE49-F238E27FC236}">
                <a16:creationId xmlns:a16="http://schemas.microsoft.com/office/drawing/2014/main" id="{172A7FA9-8925-5D1D-CABC-3E8FD99B54AC}"/>
              </a:ext>
            </a:extLst>
          </p:cNvPr>
          <p:cNvSpPr/>
          <p:nvPr/>
        </p:nvSpPr>
        <p:spPr>
          <a:xfrm>
            <a:off x="7752184" y="4602067"/>
            <a:ext cx="3309887" cy="1756945"/>
          </a:xfrm>
          <a:prstGeom prst="upArrow">
            <a:avLst>
              <a:gd name="adj1" fmla="val 50000"/>
              <a:gd name="adj2" fmla="val 50542"/>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t>Osaamisen osoittaminen 2023-&gt;</a:t>
            </a:r>
          </a:p>
        </p:txBody>
      </p:sp>
      <p:sp>
        <p:nvSpPr>
          <p:cNvPr id="8" name="Päivämäärän paikkamerkki 7">
            <a:extLst>
              <a:ext uri="{FF2B5EF4-FFF2-40B4-BE49-F238E27FC236}">
                <a16:creationId xmlns:a16="http://schemas.microsoft.com/office/drawing/2014/main" id="{E8A3592A-F6A2-F592-6D64-67CEB4E5831E}"/>
              </a:ext>
            </a:extLst>
          </p:cNvPr>
          <p:cNvSpPr>
            <a:spLocks noGrp="1"/>
          </p:cNvSpPr>
          <p:nvPr>
            <p:ph type="dt" sz="half" idx="10"/>
          </p:nvPr>
        </p:nvSpPr>
        <p:spPr/>
        <p:txBody>
          <a:bodyPr/>
          <a:lstStyle/>
          <a:p>
            <a:fld id="{8F316F67-D329-407F-8855-BA224CD2A5D6}" type="datetime1">
              <a:rPr lang="fi-FI" smtClean="0"/>
              <a:t>5.12.2024</a:t>
            </a:fld>
            <a:endParaRPr lang="fi-FI"/>
          </a:p>
        </p:txBody>
      </p:sp>
      <p:sp>
        <p:nvSpPr>
          <p:cNvPr id="9" name="Alatunnisteen paikkamerkki 8">
            <a:extLst>
              <a:ext uri="{FF2B5EF4-FFF2-40B4-BE49-F238E27FC236}">
                <a16:creationId xmlns:a16="http://schemas.microsoft.com/office/drawing/2014/main" id="{79516B95-77CF-2AE4-192A-18A6ACFA44F4}"/>
              </a:ext>
            </a:extLst>
          </p:cNvPr>
          <p:cNvSpPr>
            <a:spLocks noGrp="1"/>
          </p:cNvSpPr>
          <p:nvPr>
            <p:ph type="ftr" sz="quarter" idx="11"/>
          </p:nvPr>
        </p:nvSpPr>
        <p:spPr/>
        <p:txBody>
          <a:bodyPr/>
          <a:lstStyle/>
          <a:p>
            <a:r>
              <a:rPr lang="fi-FI"/>
              <a:t>VAHTI hyvät käytännöt tukimateriaali</a:t>
            </a:r>
          </a:p>
        </p:txBody>
      </p:sp>
      <p:sp>
        <p:nvSpPr>
          <p:cNvPr id="10" name="Dian numeron paikkamerkki 9">
            <a:extLst>
              <a:ext uri="{FF2B5EF4-FFF2-40B4-BE49-F238E27FC236}">
                <a16:creationId xmlns:a16="http://schemas.microsoft.com/office/drawing/2014/main" id="{BE41B875-A09D-8248-3014-DF8FBB7ED9CE}"/>
              </a:ext>
            </a:extLst>
          </p:cNvPr>
          <p:cNvSpPr>
            <a:spLocks noGrp="1"/>
          </p:cNvSpPr>
          <p:nvPr>
            <p:ph type="sldNum" sz="quarter" idx="12"/>
          </p:nvPr>
        </p:nvSpPr>
        <p:spPr/>
        <p:txBody>
          <a:bodyPr/>
          <a:lstStyle/>
          <a:p>
            <a:fld id="{8680CC61-DB77-4485-B460-D8E4038D4204}" type="slidenum">
              <a:rPr lang="fi-FI" smtClean="0"/>
              <a:t>37</a:t>
            </a:fld>
            <a:endParaRPr lang="fi-FI"/>
          </a:p>
        </p:txBody>
      </p:sp>
    </p:spTree>
    <p:extLst>
      <p:ext uri="{BB962C8B-B14F-4D97-AF65-F5344CB8AC3E}">
        <p14:creationId xmlns:p14="http://schemas.microsoft.com/office/powerpoint/2010/main" val="21095407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B41DBE-B799-4335-9568-64526621F77D}"/>
              </a:ext>
            </a:extLst>
          </p:cNvPr>
          <p:cNvSpPr>
            <a:spLocks noGrp="1"/>
          </p:cNvSpPr>
          <p:nvPr>
            <p:ph type="title"/>
          </p:nvPr>
        </p:nvSpPr>
        <p:spPr/>
        <p:txBody>
          <a:bodyPr>
            <a:normAutofit fontScale="90000"/>
          </a:bodyPr>
          <a:lstStyle/>
          <a:p>
            <a:r>
              <a:rPr lang="fi-FI" dirty="0"/>
              <a:t>Miten Digiturvallinen elämä –koulutukset ja peli auttavat?</a:t>
            </a:r>
          </a:p>
        </p:txBody>
      </p:sp>
      <p:sp>
        <p:nvSpPr>
          <p:cNvPr id="4" name="Sisällön paikkamerkki 3">
            <a:extLst>
              <a:ext uri="{FF2B5EF4-FFF2-40B4-BE49-F238E27FC236}">
                <a16:creationId xmlns:a16="http://schemas.microsoft.com/office/drawing/2014/main" id="{71F32936-4971-4B6E-9C0E-C68A5BFD5C65}"/>
              </a:ext>
            </a:extLst>
          </p:cNvPr>
          <p:cNvSpPr>
            <a:spLocks noGrp="1"/>
          </p:cNvSpPr>
          <p:nvPr>
            <p:ph idx="1"/>
          </p:nvPr>
        </p:nvSpPr>
        <p:spPr>
          <a:xfrm>
            <a:off x="763588" y="2546116"/>
            <a:ext cx="2124869" cy="255468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marL="0" indent="0" algn="ctr">
              <a:buNone/>
            </a:pPr>
            <a:endParaRPr lang="fi-FI" sz="2800" b="1" dirty="0"/>
          </a:p>
          <a:p>
            <a:pPr marL="0" indent="0" algn="ctr">
              <a:buNone/>
            </a:pPr>
            <a:r>
              <a:rPr lang="fi-FI" sz="2800" b="1" dirty="0"/>
              <a:t>Mitä? </a:t>
            </a:r>
          </a:p>
          <a:p>
            <a:pPr marL="0" indent="0" algn="ctr">
              <a:buNone/>
            </a:pPr>
            <a:r>
              <a:rPr lang="fi-FI" dirty="0"/>
              <a:t>Kannattaa avata sähköpostin  liitetiedostoja harkiten.</a:t>
            </a:r>
          </a:p>
          <a:p>
            <a:pPr marL="0" indent="0" algn="ctr">
              <a:buNone/>
            </a:pPr>
            <a:endParaRPr lang="fi-FI" dirty="0"/>
          </a:p>
        </p:txBody>
      </p:sp>
      <p:sp>
        <p:nvSpPr>
          <p:cNvPr id="5" name="Sisällön paikkamerkki 3">
            <a:extLst>
              <a:ext uri="{FF2B5EF4-FFF2-40B4-BE49-F238E27FC236}">
                <a16:creationId xmlns:a16="http://schemas.microsoft.com/office/drawing/2014/main" id="{D3D2B089-77A7-4996-AF82-AB51B2445AF9}"/>
              </a:ext>
            </a:extLst>
          </p:cNvPr>
          <p:cNvSpPr txBox="1">
            <a:spLocks/>
          </p:cNvSpPr>
          <p:nvPr/>
        </p:nvSpPr>
        <p:spPr>
          <a:xfrm>
            <a:off x="4209256" y="2524050"/>
            <a:ext cx="2124869" cy="255468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252000" indent="-252000" algn="l" defTabSz="914400" rtl="0" eaLnBrk="1" latinLnBrk="0" hangingPunct="1">
              <a:lnSpc>
                <a:spcPct val="100000"/>
              </a:lnSpc>
              <a:spcBef>
                <a:spcPts val="800"/>
              </a:spcBef>
              <a:buClr>
                <a:schemeClr val="bg1"/>
              </a:buClr>
              <a:buSzPct val="115000"/>
              <a:buFont typeface="Arial" panose="020B0604020202020204" pitchFamily="34" charset="0"/>
              <a:buChar char="●"/>
              <a:defRPr sz="2000" kern="1200">
                <a:solidFill>
                  <a:schemeClr val="bg1"/>
                </a:solidFill>
                <a:latin typeface="+mn-lt"/>
                <a:ea typeface="+mn-ea"/>
                <a:cs typeface="+mn-cs"/>
              </a:defRPr>
            </a:lvl1pPr>
            <a:lvl2pPr marL="534988" indent="-252000" algn="l" defTabSz="914400" rtl="0" eaLnBrk="1" latinLnBrk="0" hangingPunct="1">
              <a:lnSpc>
                <a:spcPct val="100000"/>
              </a:lnSpc>
              <a:spcBef>
                <a:spcPts val="0"/>
              </a:spcBef>
              <a:buClr>
                <a:schemeClr val="bg1"/>
              </a:buClr>
              <a:buFont typeface="Arial" panose="020B0604020202020204" pitchFamily="34" charset="0"/>
              <a:buChar char="●"/>
              <a:defRPr sz="2000" kern="1200">
                <a:solidFill>
                  <a:schemeClr val="bg1"/>
                </a:solidFill>
                <a:latin typeface="+mn-lt"/>
                <a:ea typeface="+mn-ea"/>
                <a:cs typeface="+mn-cs"/>
              </a:defRPr>
            </a:lvl2pPr>
            <a:lvl3pPr marL="1143000" indent="-252000" algn="l" defTabSz="914400" rtl="0" eaLnBrk="1" latinLnBrk="0" hangingPunct="1">
              <a:lnSpc>
                <a:spcPct val="100000"/>
              </a:lnSpc>
              <a:spcBef>
                <a:spcPts val="0"/>
              </a:spcBef>
              <a:buClr>
                <a:schemeClr val="bg1"/>
              </a:buClr>
              <a:buFont typeface="Arial" panose="020B0604020202020204" pitchFamily="34" charset="0"/>
              <a:buChar char="●"/>
              <a:defRPr sz="2000" kern="1200">
                <a:solidFill>
                  <a:schemeClr val="bg1"/>
                </a:solidFill>
                <a:latin typeface="+mn-lt"/>
                <a:ea typeface="+mn-ea"/>
                <a:cs typeface="+mn-cs"/>
              </a:defRPr>
            </a:lvl3pPr>
            <a:lvl4pPr marL="1600200" indent="-252000" algn="l" defTabSz="914400" rtl="0" eaLnBrk="1" latinLnBrk="0" hangingPunct="1">
              <a:lnSpc>
                <a:spcPct val="100000"/>
              </a:lnSpc>
              <a:spcBef>
                <a:spcPts val="0"/>
              </a:spcBef>
              <a:buClr>
                <a:schemeClr val="bg1"/>
              </a:buClr>
              <a:buFont typeface="Arial" panose="020B0604020202020204" pitchFamily="34" charset="0"/>
              <a:buChar char="●"/>
              <a:defRPr sz="2000" kern="1200">
                <a:solidFill>
                  <a:schemeClr val="bg1"/>
                </a:solidFill>
                <a:latin typeface="+mn-lt"/>
                <a:ea typeface="+mn-ea"/>
                <a:cs typeface="+mn-cs"/>
              </a:defRPr>
            </a:lvl4pPr>
            <a:lvl5pPr marL="2057400" indent="-252000" algn="l" defTabSz="914400" rtl="0" eaLnBrk="1" latinLnBrk="0" hangingPunct="1">
              <a:lnSpc>
                <a:spcPct val="100000"/>
              </a:lnSpc>
              <a:spcBef>
                <a:spcPts val="0"/>
              </a:spcBef>
              <a:buClr>
                <a:schemeClr val="bg1"/>
              </a:buClr>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fi-FI" sz="2800" b="1"/>
              <a:t>Miksi?</a:t>
            </a:r>
          </a:p>
          <a:p>
            <a:pPr marL="0" indent="0" algn="ctr">
              <a:buNone/>
            </a:pPr>
            <a:r>
              <a:rPr lang="fi-FI"/>
              <a:t>Liitetiedostojen kautta voi levitä haittaohjelmia</a:t>
            </a:r>
          </a:p>
        </p:txBody>
      </p:sp>
      <p:sp>
        <p:nvSpPr>
          <p:cNvPr id="6" name="Sisällön paikkamerkki 3">
            <a:extLst>
              <a:ext uri="{FF2B5EF4-FFF2-40B4-BE49-F238E27FC236}">
                <a16:creationId xmlns:a16="http://schemas.microsoft.com/office/drawing/2014/main" id="{5B71A797-6334-43DE-8F9A-D24FE64706FE}"/>
              </a:ext>
            </a:extLst>
          </p:cNvPr>
          <p:cNvSpPr txBox="1">
            <a:spLocks/>
          </p:cNvSpPr>
          <p:nvPr/>
        </p:nvSpPr>
        <p:spPr>
          <a:xfrm>
            <a:off x="7654924" y="2582230"/>
            <a:ext cx="2124869" cy="255468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252000" indent="-252000" algn="l" defTabSz="914400" rtl="0" eaLnBrk="1" latinLnBrk="0" hangingPunct="1">
              <a:lnSpc>
                <a:spcPct val="100000"/>
              </a:lnSpc>
              <a:spcBef>
                <a:spcPts val="800"/>
              </a:spcBef>
              <a:buClr>
                <a:schemeClr val="bg1"/>
              </a:buClr>
              <a:buSzPct val="115000"/>
              <a:buFont typeface="Arial" panose="020B0604020202020204" pitchFamily="34" charset="0"/>
              <a:buChar char="●"/>
              <a:defRPr sz="2000" kern="1200">
                <a:solidFill>
                  <a:schemeClr val="bg1"/>
                </a:solidFill>
                <a:latin typeface="+mn-lt"/>
                <a:ea typeface="+mn-ea"/>
                <a:cs typeface="+mn-cs"/>
              </a:defRPr>
            </a:lvl1pPr>
            <a:lvl2pPr marL="534988" indent="-252000" algn="l" defTabSz="914400" rtl="0" eaLnBrk="1" latinLnBrk="0" hangingPunct="1">
              <a:lnSpc>
                <a:spcPct val="100000"/>
              </a:lnSpc>
              <a:spcBef>
                <a:spcPts val="0"/>
              </a:spcBef>
              <a:buClr>
                <a:schemeClr val="bg1"/>
              </a:buClr>
              <a:buFont typeface="Arial" panose="020B0604020202020204" pitchFamily="34" charset="0"/>
              <a:buChar char="●"/>
              <a:defRPr sz="2000" kern="1200">
                <a:solidFill>
                  <a:schemeClr val="bg1"/>
                </a:solidFill>
                <a:latin typeface="+mn-lt"/>
                <a:ea typeface="+mn-ea"/>
                <a:cs typeface="+mn-cs"/>
              </a:defRPr>
            </a:lvl2pPr>
            <a:lvl3pPr marL="1143000" indent="-252000" algn="l" defTabSz="914400" rtl="0" eaLnBrk="1" latinLnBrk="0" hangingPunct="1">
              <a:lnSpc>
                <a:spcPct val="100000"/>
              </a:lnSpc>
              <a:spcBef>
                <a:spcPts val="0"/>
              </a:spcBef>
              <a:buClr>
                <a:schemeClr val="bg1"/>
              </a:buClr>
              <a:buFont typeface="Arial" panose="020B0604020202020204" pitchFamily="34" charset="0"/>
              <a:buChar char="●"/>
              <a:defRPr sz="2000" kern="1200">
                <a:solidFill>
                  <a:schemeClr val="bg1"/>
                </a:solidFill>
                <a:latin typeface="+mn-lt"/>
                <a:ea typeface="+mn-ea"/>
                <a:cs typeface="+mn-cs"/>
              </a:defRPr>
            </a:lvl3pPr>
            <a:lvl4pPr marL="1600200" indent="-252000" algn="l" defTabSz="914400" rtl="0" eaLnBrk="1" latinLnBrk="0" hangingPunct="1">
              <a:lnSpc>
                <a:spcPct val="100000"/>
              </a:lnSpc>
              <a:spcBef>
                <a:spcPts val="0"/>
              </a:spcBef>
              <a:buClr>
                <a:schemeClr val="bg1"/>
              </a:buClr>
              <a:buFont typeface="Arial" panose="020B0604020202020204" pitchFamily="34" charset="0"/>
              <a:buChar char="●"/>
              <a:defRPr sz="2000" kern="1200">
                <a:solidFill>
                  <a:schemeClr val="bg1"/>
                </a:solidFill>
                <a:latin typeface="+mn-lt"/>
                <a:ea typeface="+mn-ea"/>
                <a:cs typeface="+mn-cs"/>
              </a:defRPr>
            </a:lvl4pPr>
            <a:lvl5pPr marL="2057400" indent="-252000" algn="l" defTabSz="914400" rtl="0" eaLnBrk="1" latinLnBrk="0" hangingPunct="1">
              <a:lnSpc>
                <a:spcPct val="100000"/>
              </a:lnSpc>
              <a:spcBef>
                <a:spcPts val="0"/>
              </a:spcBef>
              <a:buClr>
                <a:schemeClr val="bg1"/>
              </a:buClr>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fi-FI" sz="2800" b="1"/>
              <a:t>Miten</a:t>
            </a:r>
            <a:r>
              <a:rPr lang="fi-FI" sz="2800"/>
              <a:t>?</a:t>
            </a:r>
          </a:p>
          <a:p>
            <a:pPr marL="0" indent="0" algn="ctr">
              <a:buFont typeface="Arial" panose="020B0604020202020204" pitchFamily="34" charset="0"/>
              <a:buNone/>
            </a:pPr>
            <a:r>
              <a:rPr lang="fi-FI"/>
              <a:t>Miten organisaatiossa lähetetään turvapostia? Minne ilmoitetaan poikkeamista?</a:t>
            </a:r>
          </a:p>
        </p:txBody>
      </p:sp>
      <p:sp>
        <p:nvSpPr>
          <p:cNvPr id="9" name="Tekstiruutu 8">
            <a:extLst>
              <a:ext uri="{FF2B5EF4-FFF2-40B4-BE49-F238E27FC236}">
                <a16:creationId xmlns:a16="http://schemas.microsoft.com/office/drawing/2014/main" id="{C5C5A015-8619-4BDD-B5FF-6DDCE01AB94E}"/>
              </a:ext>
            </a:extLst>
          </p:cNvPr>
          <p:cNvSpPr txBox="1"/>
          <p:nvPr/>
        </p:nvSpPr>
        <p:spPr>
          <a:xfrm>
            <a:off x="763588" y="5100799"/>
            <a:ext cx="5570537" cy="769441"/>
          </a:xfrm>
          <a:prstGeom prst="rect">
            <a:avLst/>
          </a:prstGeom>
          <a:solidFill>
            <a:schemeClr val="tx2"/>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i-FI" sz="4400" dirty="0">
                <a:solidFill>
                  <a:schemeClr val="bg1"/>
                </a:solidFill>
              </a:rPr>
              <a:t>Digiturvallinen elämä</a:t>
            </a:r>
          </a:p>
        </p:txBody>
      </p:sp>
      <p:sp>
        <p:nvSpPr>
          <p:cNvPr id="3" name="Päivämäärän paikkamerkki 2">
            <a:extLst>
              <a:ext uri="{FF2B5EF4-FFF2-40B4-BE49-F238E27FC236}">
                <a16:creationId xmlns:a16="http://schemas.microsoft.com/office/drawing/2014/main" id="{47BD7F3A-ACC2-98C0-611E-6768286A3B2E}"/>
              </a:ext>
            </a:extLst>
          </p:cNvPr>
          <p:cNvSpPr>
            <a:spLocks noGrp="1"/>
          </p:cNvSpPr>
          <p:nvPr>
            <p:ph type="dt" sz="half" idx="10"/>
          </p:nvPr>
        </p:nvSpPr>
        <p:spPr/>
        <p:txBody>
          <a:bodyPr/>
          <a:lstStyle/>
          <a:p>
            <a:fld id="{02FF74A4-F614-4883-8E2F-85FB3518A8AC}" type="datetime1">
              <a:rPr lang="fi-FI" smtClean="0"/>
              <a:t>5.12.2024</a:t>
            </a:fld>
            <a:endParaRPr lang="fi-FI"/>
          </a:p>
        </p:txBody>
      </p:sp>
      <p:sp>
        <p:nvSpPr>
          <p:cNvPr id="7" name="Alatunnisteen paikkamerkki 6">
            <a:extLst>
              <a:ext uri="{FF2B5EF4-FFF2-40B4-BE49-F238E27FC236}">
                <a16:creationId xmlns:a16="http://schemas.microsoft.com/office/drawing/2014/main" id="{78D35273-D5E6-7FED-20F6-82C3B7443F7E}"/>
              </a:ext>
            </a:extLst>
          </p:cNvPr>
          <p:cNvSpPr>
            <a:spLocks noGrp="1"/>
          </p:cNvSpPr>
          <p:nvPr>
            <p:ph type="ftr" sz="quarter" idx="11"/>
          </p:nvPr>
        </p:nvSpPr>
        <p:spPr/>
        <p:txBody>
          <a:bodyPr/>
          <a:lstStyle/>
          <a:p>
            <a:r>
              <a:rPr lang="fi-FI"/>
              <a:t>VAHTI hyvät käytännöt tukimateriaali</a:t>
            </a:r>
          </a:p>
        </p:txBody>
      </p:sp>
      <p:sp>
        <p:nvSpPr>
          <p:cNvPr id="8" name="Dian numeron paikkamerkki 7">
            <a:extLst>
              <a:ext uri="{FF2B5EF4-FFF2-40B4-BE49-F238E27FC236}">
                <a16:creationId xmlns:a16="http://schemas.microsoft.com/office/drawing/2014/main" id="{7EB3599B-0CEF-E9B1-C3F5-DB839FC2BB70}"/>
              </a:ext>
            </a:extLst>
          </p:cNvPr>
          <p:cNvSpPr>
            <a:spLocks noGrp="1"/>
          </p:cNvSpPr>
          <p:nvPr>
            <p:ph type="sldNum" sz="quarter" idx="12"/>
          </p:nvPr>
        </p:nvSpPr>
        <p:spPr/>
        <p:txBody>
          <a:bodyPr/>
          <a:lstStyle/>
          <a:p>
            <a:fld id="{8680CC61-DB77-4485-B460-D8E4038D4204}" type="slidenum">
              <a:rPr lang="fi-FI" smtClean="0"/>
              <a:t>38</a:t>
            </a:fld>
            <a:endParaRPr lang="fi-FI"/>
          </a:p>
        </p:txBody>
      </p:sp>
    </p:spTree>
    <p:extLst>
      <p:ext uri="{BB962C8B-B14F-4D97-AF65-F5344CB8AC3E}">
        <p14:creationId xmlns:p14="http://schemas.microsoft.com/office/powerpoint/2010/main" val="679462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a:extLst>
              <a:ext uri="{FF2B5EF4-FFF2-40B4-BE49-F238E27FC236}">
                <a16:creationId xmlns:a16="http://schemas.microsoft.com/office/drawing/2014/main" id="{3C5A4BDA-F06A-DCFF-7DCD-E36AF1F20C34}"/>
              </a:ext>
            </a:extLst>
          </p:cNvPr>
          <p:cNvSpPr>
            <a:spLocks noGrp="1"/>
          </p:cNvSpPr>
          <p:nvPr>
            <p:ph type="sldNum" sz="quarter" idx="12"/>
          </p:nvPr>
        </p:nvSpPr>
        <p:spPr>
          <a:xfrm>
            <a:off x="10115552" y="6498590"/>
            <a:ext cx="828040" cy="216000"/>
          </a:xfrm>
        </p:spPr>
        <p:txBody>
          <a:bodyPr/>
          <a:lstStyle/>
          <a:p>
            <a:pPr>
              <a:spcAft>
                <a:spcPts val="600"/>
              </a:spcAft>
            </a:pPr>
            <a:fld id="{8680CC61-DB77-4485-B460-D8E4038D4204}" type="slidenum">
              <a:rPr lang="fi-FI" smtClean="0"/>
              <a:pPr>
                <a:spcAft>
                  <a:spcPts val="600"/>
                </a:spcAft>
              </a:pPr>
              <a:t>39</a:t>
            </a:fld>
            <a:endParaRPr lang="fi-FI"/>
          </a:p>
        </p:txBody>
      </p:sp>
      <p:sp>
        <p:nvSpPr>
          <p:cNvPr id="2" name="Otsikko 1">
            <a:extLst>
              <a:ext uri="{FF2B5EF4-FFF2-40B4-BE49-F238E27FC236}">
                <a16:creationId xmlns:a16="http://schemas.microsoft.com/office/drawing/2014/main" id="{9907A1FF-6680-4F37-9EB1-0FDFFBB3BA19}"/>
              </a:ext>
            </a:extLst>
          </p:cNvPr>
          <p:cNvSpPr>
            <a:spLocks noGrp="1"/>
          </p:cNvSpPr>
          <p:nvPr>
            <p:ph type="title"/>
          </p:nvPr>
        </p:nvSpPr>
        <p:spPr>
          <a:xfrm>
            <a:off x="684000" y="144000"/>
            <a:ext cx="10260000" cy="1224000"/>
          </a:xfrm>
        </p:spPr>
        <p:txBody>
          <a:bodyPr anchor="b">
            <a:normAutofit/>
          </a:bodyPr>
          <a:lstStyle/>
          <a:p>
            <a:r>
              <a:rPr lang="fi-FI" dirty="0"/>
              <a:t>Digiturvallinen elämä -sivusto</a:t>
            </a:r>
          </a:p>
        </p:txBody>
      </p:sp>
      <p:graphicFrame>
        <p:nvGraphicFramePr>
          <p:cNvPr id="5" name="Sisällön paikkamerkki 2">
            <a:extLst>
              <a:ext uri="{FF2B5EF4-FFF2-40B4-BE49-F238E27FC236}">
                <a16:creationId xmlns:a16="http://schemas.microsoft.com/office/drawing/2014/main" id="{E8EB8E6C-292E-023F-F9FF-40AFD19487F4}"/>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757376630"/>
              </p:ext>
            </p:extLst>
          </p:nvPr>
        </p:nvGraphicFramePr>
        <p:xfrm>
          <a:off x="684000" y="1692000"/>
          <a:ext cx="10260000" cy="460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äivämäärän paikkamerkki 2">
            <a:extLst>
              <a:ext uri="{FF2B5EF4-FFF2-40B4-BE49-F238E27FC236}">
                <a16:creationId xmlns:a16="http://schemas.microsoft.com/office/drawing/2014/main" id="{B61F4156-EB4C-2007-05F0-017BE411B963}"/>
              </a:ext>
            </a:extLst>
          </p:cNvPr>
          <p:cNvSpPr>
            <a:spLocks noGrp="1"/>
          </p:cNvSpPr>
          <p:nvPr>
            <p:ph type="dt" sz="half" idx="10"/>
          </p:nvPr>
        </p:nvSpPr>
        <p:spPr/>
        <p:txBody>
          <a:bodyPr/>
          <a:lstStyle/>
          <a:p>
            <a:fld id="{56A77E36-9FAB-4586-A002-A587B2347068}" type="datetime1">
              <a:rPr lang="fi-FI" smtClean="0"/>
              <a:t>5.12.2024</a:t>
            </a:fld>
            <a:endParaRPr lang="fi-FI"/>
          </a:p>
        </p:txBody>
      </p:sp>
      <p:sp>
        <p:nvSpPr>
          <p:cNvPr id="4" name="Alatunnisteen paikkamerkki 3">
            <a:extLst>
              <a:ext uri="{FF2B5EF4-FFF2-40B4-BE49-F238E27FC236}">
                <a16:creationId xmlns:a16="http://schemas.microsoft.com/office/drawing/2014/main" id="{E6304185-DAF6-4008-384B-370403030AE7}"/>
              </a:ext>
            </a:extLst>
          </p:cNvPr>
          <p:cNvSpPr>
            <a:spLocks noGrp="1"/>
          </p:cNvSpPr>
          <p:nvPr>
            <p:ph type="ftr" sz="quarter" idx="11"/>
          </p:nvPr>
        </p:nvSpPr>
        <p:spPr/>
        <p:txBody>
          <a:bodyPr/>
          <a:lstStyle/>
          <a:p>
            <a:r>
              <a:rPr lang="fi-FI"/>
              <a:t>VAHTI hyvät käytännöt tukimateriaali</a:t>
            </a:r>
          </a:p>
        </p:txBody>
      </p:sp>
    </p:spTree>
    <p:extLst>
      <p:ext uri="{BB962C8B-B14F-4D97-AF65-F5344CB8AC3E}">
        <p14:creationId xmlns:p14="http://schemas.microsoft.com/office/powerpoint/2010/main" val="896207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27B0E2B3-6083-8506-3C2A-62BB09D1020B}"/>
              </a:ext>
            </a:extLst>
          </p:cNvPr>
          <p:cNvSpPr>
            <a:spLocks noGrp="1"/>
          </p:cNvSpPr>
          <p:nvPr>
            <p:ph idx="1"/>
          </p:nvPr>
        </p:nvSpPr>
        <p:spPr/>
        <p:txBody>
          <a:bodyPr/>
          <a:lstStyle/>
          <a:p>
            <a:pPr marL="486040" indent="0">
              <a:spcAft>
                <a:spcPts val="1100"/>
              </a:spcAft>
              <a:buNone/>
            </a:pPr>
            <a:r>
              <a:rPr lang="fi-FI" sz="1800" dirty="0">
                <a:effectLst/>
                <a:latin typeface="Arial" panose="020B0604020202020204" pitchFamily="34" charset="0"/>
                <a:ea typeface="Arial" panose="020B0604020202020204" pitchFamily="34" charset="0"/>
                <a:cs typeface="Arial" panose="020B0604020202020204" pitchFamily="34" charset="0"/>
              </a:rPr>
              <a:t>Tämä tukimateriaali on laadittu julkisen hallinnon organisaatioille turvallisen työskentelyn ja toiminnan edistämiseksi. VAHTI hyvät käytännöt -tukimateriaalit pohjautuvat Julkisen hallinnon digitaalisen turvallisuuden johtoryhmän (VAHTI, </a:t>
            </a:r>
            <a:r>
              <a:rPr lang="fi-FI" sz="1800" u="sng" dirty="0">
                <a:solidFill>
                  <a:srgbClr val="642F6C"/>
                </a:solidFill>
                <a:effectLst/>
                <a:latin typeface="Arial" panose="020B0604020202020204" pitchFamily="34" charset="0"/>
                <a:ea typeface="Arial" panose="020B0604020202020204" pitchFamily="34" charset="0"/>
                <a:cs typeface="Arial" panose="020B0604020202020204" pitchFamily="34" charset="0"/>
                <a:hlinkClick r:id="rId2"/>
              </a:rPr>
              <a:t>https://dvv.fi/vahti</a:t>
            </a:r>
            <a:r>
              <a:rPr lang="fi-FI" sz="1800" dirty="0">
                <a:effectLst/>
                <a:latin typeface="Arial" panose="020B0604020202020204" pitchFamily="34" charset="0"/>
                <a:ea typeface="Arial" panose="020B0604020202020204" pitchFamily="34" charset="0"/>
                <a:cs typeface="Arial" panose="020B0604020202020204" pitchFamily="34" charset="0"/>
              </a:rPr>
              <a:t>) asiantuntijaryhmien kokoamiin suosituksiin riskienhallinnan, toiminnan jatkuvuuden ja varautumisen, osaamisen kehittämisen, ICT-palveluiden, tietoturvallisuuden sekä tietosuojan alueilla. Niiden mukaan toimimalla edistämme samalla kyberturvallisuuden toteutumista. </a:t>
            </a:r>
          </a:p>
          <a:p>
            <a:pPr marL="486040" indent="0">
              <a:spcAft>
                <a:spcPts val="1100"/>
              </a:spcAft>
              <a:buNone/>
            </a:pPr>
            <a:r>
              <a:rPr lang="fi-FI" sz="1800" dirty="0">
                <a:effectLst/>
                <a:latin typeface="Arial" panose="020B0604020202020204" pitchFamily="34" charset="0"/>
                <a:ea typeface="Arial" panose="020B0604020202020204" pitchFamily="34" charset="0"/>
                <a:cs typeface="Arial" panose="020B0604020202020204" pitchFamily="34" charset="0"/>
              </a:rPr>
              <a:t>VAHTI hyvät käytännöt -tukimateriaalit ovat ensisijaisesti suunnattu julkisen hallinnon organisaatioille, mutta ne ovat vapaasti minkä tahansa organisaation hyödynnettävissä. Toivomme, että mikäli kehitätte tai parannatte näitä materiaaleja, annatte niistä myös palautetta sisältöjen edelleen kehittämiseksi. Otamme mielellämme vastaan parannus- ja korjausehdotuksia ja julkaisemme päivitetyn version, kun niitä on kertynyt riittävästi. Voit lähettää palautetta: </a:t>
            </a:r>
            <a:r>
              <a:rPr lang="fi-FI" sz="1800" u="sng" dirty="0">
                <a:solidFill>
                  <a:srgbClr val="642F6C"/>
                </a:solidFill>
                <a:effectLst/>
                <a:latin typeface="Arial" panose="020B0604020202020204" pitchFamily="34" charset="0"/>
                <a:ea typeface="Arial" panose="020B0604020202020204" pitchFamily="34" charset="0"/>
                <a:cs typeface="Arial" panose="020B0604020202020204" pitchFamily="34" charset="0"/>
                <a:hlinkClick r:id="rId3"/>
              </a:rPr>
              <a:t>digiturva@dvv.fi</a:t>
            </a:r>
            <a:r>
              <a:rPr lang="fi-FI" sz="1800" dirty="0">
                <a:effectLst/>
                <a:latin typeface="Arial" panose="020B0604020202020204" pitchFamily="34" charset="0"/>
                <a:ea typeface="Arial" panose="020B0604020202020204" pitchFamily="34" charset="0"/>
                <a:cs typeface="Arial" panose="020B0604020202020204" pitchFamily="34" charset="0"/>
              </a:rPr>
              <a:t> – kirjoita otsikkoon ”VHK digiturvaosaaminen”.</a:t>
            </a:r>
          </a:p>
          <a:p>
            <a:pPr marL="486040" indent="0">
              <a:spcAft>
                <a:spcPts val="1100"/>
              </a:spcAft>
              <a:buNone/>
            </a:pPr>
            <a:r>
              <a:rPr lang="fi-FI" sz="1800" dirty="0">
                <a:latin typeface="Arial" panose="020B0604020202020204" pitchFamily="34" charset="0"/>
                <a:ea typeface="Arial" panose="020B0604020202020204" pitchFamily="34" charset="0"/>
                <a:cs typeface="Arial" panose="020B0604020202020204" pitchFamily="34" charset="0"/>
              </a:rPr>
              <a:t>Jokaisen organisaation tulee muokata materiaali omiin tarpeisiin ja sitä ei tule sellaisenaan julkaista tai jakaa organisaation käyttöön.</a:t>
            </a:r>
            <a:endParaRPr lang="fi-FI" sz="1800" dirty="0">
              <a:effectLst/>
              <a:latin typeface="Arial" panose="020B0604020202020204" pitchFamily="34" charset="0"/>
              <a:ea typeface="Arial" panose="020B0604020202020204" pitchFamily="34" charset="0"/>
              <a:cs typeface="Arial" panose="020B0604020202020204" pitchFamily="34" charset="0"/>
            </a:endParaRPr>
          </a:p>
          <a:p>
            <a:endParaRPr lang="fi-FI" dirty="0"/>
          </a:p>
        </p:txBody>
      </p:sp>
      <p:sp>
        <p:nvSpPr>
          <p:cNvPr id="3" name="Päivämäärän paikkamerkki 2">
            <a:extLst>
              <a:ext uri="{FF2B5EF4-FFF2-40B4-BE49-F238E27FC236}">
                <a16:creationId xmlns:a16="http://schemas.microsoft.com/office/drawing/2014/main" id="{E9A02C98-13B6-A5AB-71AD-97ABE83B351B}"/>
              </a:ext>
            </a:extLst>
          </p:cNvPr>
          <p:cNvSpPr>
            <a:spLocks noGrp="1"/>
          </p:cNvSpPr>
          <p:nvPr>
            <p:ph type="dt" sz="half" idx="10"/>
          </p:nvPr>
        </p:nvSpPr>
        <p:spPr/>
        <p:txBody>
          <a:bodyPr/>
          <a:lstStyle/>
          <a:p>
            <a:fld id="{0B196FD0-05B3-454D-8E1D-AF3958D29291}" type="datetime1">
              <a:rPr lang="fi-FI" smtClean="0"/>
              <a:t>5.12.2024</a:t>
            </a:fld>
            <a:endParaRPr lang="fi-FI"/>
          </a:p>
        </p:txBody>
      </p:sp>
      <p:sp>
        <p:nvSpPr>
          <p:cNvPr id="4" name="Alatunnisteen paikkamerkki 3">
            <a:extLst>
              <a:ext uri="{FF2B5EF4-FFF2-40B4-BE49-F238E27FC236}">
                <a16:creationId xmlns:a16="http://schemas.microsoft.com/office/drawing/2014/main" id="{3688DB35-8DE2-660E-3BD1-6E4F8F2D2A5E}"/>
              </a:ext>
            </a:extLst>
          </p:cNvPr>
          <p:cNvSpPr>
            <a:spLocks noGrp="1"/>
          </p:cNvSpPr>
          <p:nvPr>
            <p:ph type="ftr" sz="quarter" idx="11"/>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701033B6-F8DB-6839-1B7A-38336EE6760C}"/>
              </a:ext>
            </a:extLst>
          </p:cNvPr>
          <p:cNvSpPr>
            <a:spLocks noGrp="1"/>
          </p:cNvSpPr>
          <p:nvPr>
            <p:ph type="sldNum" sz="quarter" idx="12"/>
          </p:nvPr>
        </p:nvSpPr>
        <p:spPr/>
        <p:txBody>
          <a:bodyPr/>
          <a:lstStyle/>
          <a:p>
            <a:fld id="{8680CC61-DB77-4485-B460-D8E4038D4204}" type="slidenum">
              <a:rPr lang="fi-FI" smtClean="0"/>
              <a:t>4</a:t>
            </a:fld>
            <a:endParaRPr lang="fi-FI"/>
          </a:p>
        </p:txBody>
      </p:sp>
      <p:sp>
        <p:nvSpPr>
          <p:cNvPr id="6" name="Otsikko 5">
            <a:extLst>
              <a:ext uri="{FF2B5EF4-FFF2-40B4-BE49-F238E27FC236}">
                <a16:creationId xmlns:a16="http://schemas.microsoft.com/office/drawing/2014/main" id="{21FD8695-E58F-99CD-EFAA-9B4FBDEB15F9}"/>
              </a:ext>
            </a:extLst>
          </p:cNvPr>
          <p:cNvSpPr>
            <a:spLocks noGrp="1"/>
          </p:cNvSpPr>
          <p:nvPr>
            <p:ph type="title"/>
          </p:nvPr>
        </p:nvSpPr>
        <p:spPr/>
        <p:txBody>
          <a:bodyPr>
            <a:normAutofit fontScale="90000"/>
          </a:bodyPr>
          <a:lstStyle/>
          <a:p>
            <a:r>
              <a:rPr lang="fi-FI" dirty="0"/>
              <a:t>VAHTI hyvät käytännöt -tukimateriaaleista</a:t>
            </a:r>
          </a:p>
        </p:txBody>
      </p:sp>
    </p:spTree>
    <p:extLst>
      <p:ext uri="{BB962C8B-B14F-4D97-AF65-F5344CB8AC3E}">
        <p14:creationId xmlns:p14="http://schemas.microsoft.com/office/powerpoint/2010/main" val="24312611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18A3D7-8DAA-499C-9B0F-7B681B01F285}"/>
              </a:ext>
            </a:extLst>
          </p:cNvPr>
          <p:cNvSpPr>
            <a:spLocks noGrp="1"/>
          </p:cNvSpPr>
          <p:nvPr>
            <p:ph type="title"/>
          </p:nvPr>
        </p:nvSpPr>
        <p:spPr>
          <a:xfrm>
            <a:off x="684000" y="144000"/>
            <a:ext cx="10260000" cy="1224000"/>
          </a:xfrm>
        </p:spPr>
        <p:txBody>
          <a:bodyPr anchor="b">
            <a:normAutofit/>
          </a:bodyPr>
          <a:lstStyle/>
          <a:p>
            <a:r>
              <a:rPr lang="fi-FI" dirty="0"/>
              <a:t>Henkilöstölle suunnatut koulutukset</a:t>
            </a:r>
          </a:p>
        </p:txBody>
      </p:sp>
      <p:sp>
        <p:nvSpPr>
          <p:cNvPr id="13" name="Slide Number Placeholder 5">
            <a:extLst>
              <a:ext uri="{FF2B5EF4-FFF2-40B4-BE49-F238E27FC236}">
                <a16:creationId xmlns:a16="http://schemas.microsoft.com/office/drawing/2014/main" id="{B570E8EF-6A9C-D708-AAA6-3C03DAB61530}"/>
              </a:ext>
            </a:extLst>
          </p:cNvPr>
          <p:cNvSpPr>
            <a:spLocks noGrp="1"/>
          </p:cNvSpPr>
          <p:nvPr>
            <p:ph type="sldNum" sz="quarter" idx="12"/>
          </p:nvPr>
        </p:nvSpPr>
        <p:spPr>
          <a:xfrm>
            <a:off x="10115552" y="6498590"/>
            <a:ext cx="828040" cy="216000"/>
          </a:xfrm>
        </p:spPr>
        <p:txBody>
          <a:bodyPr/>
          <a:lstStyle/>
          <a:p>
            <a:pPr>
              <a:spcAft>
                <a:spcPts val="600"/>
              </a:spcAft>
            </a:pPr>
            <a:fld id="{8680CC61-DB77-4485-B460-D8E4038D4204}" type="slidenum">
              <a:rPr lang="fi-FI" smtClean="0"/>
              <a:pPr>
                <a:spcAft>
                  <a:spcPts val="600"/>
                </a:spcAft>
              </a:pPr>
              <a:t>40</a:t>
            </a:fld>
            <a:endParaRPr lang="fi-FI"/>
          </a:p>
        </p:txBody>
      </p:sp>
      <p:graphicFrame>
        <p:nvGraphicFramePr>
          <p:cNvPr id="6" name="Sisällön paikkamerkki 2">
            <a:extLst>
              <a:ext uri="{FF2B5EF4-FFF2-40B4-BE49-F238E27FC236}">
                <a16:creationId xmlns:a16="http://schemas.microsoft.com/office/drawing/2014/main" id="{3873DDBF-3439-D66D-ED7E-3BC0E9953AEB}"/>
              </a:ext>
            </a:extLst>
          </p:cNvPr>
          <p:cNvGraphicFramePr>
            <a:graphicFrameLocks noGrp="1"/>
          </p:cNvGraphicFramePr>
          <p:nvPr>
            <p:ph idx="1"/>
          </p:nvPr>
        </p:nvGraphicFramePr>
        <p:xfrm>
          <a:off x="684000" y="1692000"/>
          <a:ext cx="10260000" cy="460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äivämäärän paikkamerkki 2">
            <a:extLst>
              <a:ext uri="{FF2B5EF4-FFF2-40B4-BE49-F238E27FC236}">
                <a16:creationId xmlns:a16="http://schemas.microsoft.com/office/drawing/2014/main" id="{86ED7979-E320-9AA3-B387-5C3D8D42D68F}"/>
              </a:ext>
            </a:extLst>
          </p:cNvPr>
          <p:cNvSpPr>
            <a:spLocks noGrp="1"/>
          </p:cNvSpPr>
          <p:nvPr>
            <p:ph type="dt" sz="half" idx="10"/>
          </p:nvPr>
        </p:nvSpPr>
        <p:spPr/>
        <p:txBody>
          <a:bodyPr/>
          <a:lstStyle/>
          <a:p>
            <a:fld id="{2AAE4B24-A302-41B3-9C85-9475383777D7}" type="datetime1">
              <a:rPr lang="fi-FI" smtClean="0"/>
              <a:t>5.12.2024</a:t>
            </a:fld>
            <a:endParaRPr lang="fi-FI"/>
          </a:p>
        </p:txBody>
      </p:sp>
      <p:sp>
        <p:nvSpPr>
          <p:cNvPr id="4" name="Alatunnisteen paikkamerkki 3">
            <a:extLst>
              <a:ext uri="{FF2B5EF4-FFF2-40B4-BE49-F238E27FC236}">
                <a16:creationId xmlns:a16="http://schemas.microsoft.com/office/drawing/2014/main" id="{045924E6-A056-DB3E-948C-4BF5819376D2}"/>
              </a:ext>
            </a:extLst>
          </p:cNvPr>
          <p:cNvSpPr>
            <a:spLocks noGrp="1"/>
          </p:cNvSpPr>
          <p:nvPr>
            <p:ph type="ftr" sz="quarter" idx="11"/>
          </p:nvPr>
        </p:nvSpPr>
        <p:spPr/>
        <p:txBody>
          <a:bodyPr/>
          <a:lstStyle/>
          <a:p>
            <a:r>
              <a:rPr lang="fi-FI"/>
              <a:t>VAHTI hyvät käytännöt tukimateriaali</a:t>
            </a:r>
          </a:p>
        </p:txBody>
      </p:sp>
    </p:spTree>
    <p:extLst>
      <p:ext uri="{BB962C8B-B14F-4D97-AF65-F5344CB8AC3E}">
        <p14:creationId xmlns:p14="http://schemas.microsoft.com/office/powerpoint/2010/main" val="6252030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a:extLst>
              <a:ext uri="{FF2B5EF4-FFF2-40B4-BE49-F238E27FC236}">
                <a16:creationId xmlns:a16="http://schemas.microsoft.com/office/drawing/2014/main" id="{0AA8C7CB-4CE2-3F2F-24AF-A6439547C5C3}"/>
              </a:ext>
            </a:extLst>
          </p:cNvPr>
          <p:cNvSpPr>
            <a:spLocks noGrp="1"/>
          </p:cNvSpPr>
          <p:nvPr>
            <p:ph type="sldNum" sz="quarter" idx="12"/>
          </p:nvPr>
        </p:nvSpPr>
        <p:spPr>
          <a:xfrm>
            <a:off x="10103915" y="6642000"/>
            <a:ext cx="828040" cy="216000"/>
          </a:xfrm>
        </p:spPr>
        <p:txBody>
          <a:bodyPr/>
          <a:lstStyle/>
          <a:p>
            <a:pPr>
              <a:spcAft>
                <a:spcPts val="600"/>
              </a:spcAft>
            </a:pPr>
            <a:fld id="{8680CC61-DB77-4485-B460-D8E4038D4204}" type="slidenum">
              <a:rPr lang="fi-FI" smtClean="0"/>
              <a:pPr>
                <a:spcAft>
                  <a:spcPts val="600"/>
                </a:spcAft>
              </a:pPr>
              <a:t>41</a:t>
            </a:fld>
            <a:endParaRPr lang="fi-FI"/>
          </a:p>
        </p:txBody>
      </p:sp>
      <p:graphicFrame>
        <p:nvGraphicFramePr>
          <p:cNvPr id="6" name="Sisällön paikkamerkki 2">
            <a:extLst>
              <a:ext uri="{FF2B5EF4-FFF2-40B4-BE49-F238E27FC236}">
                <a16:creationId xmlns:a16="http://schemas.microsoft.com/office/drawing/2014/main" id="{C6DA5EB6-F0E4-654E-862A-A751EF1560A9}"/>
              </a:ext>
            </a:extLst>
          </p:cNvPr>
          <p:cNvGraphicFramePr>
            <a:graphicFrameLocks noGrp="1"/>
          </p:cNvGraphicFramePr>
          <p:nvPr>
            <p:ph idx="1"/>
          </p:nvPr>
        </p:nvGraphicFramePr>
        <p:xfrm>
          <a:off x="610992" y="640864"/>
          <a:ext cx="10260000" cy="460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Ryhmä 1">
            <a:extLst>
              <a:ext uri="{FF2B5EF4-FFF2-40B4-BE49-F238E27FC236}">
                <a16:creationId xmlns:a16="http://schemas.microsoft.com/office/drawing/2014/main" id="{6BE6ECA0-DAAB-A648-3CC9-C1ACD09643C0}"/>
              </a:ext>
            </a:extLst>
          </p:cNvPr>
          <p:cNvGrpSpPr/>
          <p:nvPr/>
        </p:nvGrpSpPr>
        <p:grpSpPr>
          <a:xfrm>
            <a:off x="551384" y="5304168"/>
            <a:ext cx="3736369" cy="1109250"/>
            <a:chOff x="-76595" y="2801352"/>
            <a:chExt cx="3736369" cy="1109250"/>
          </a:xfrm>
        </p:grpSpPr>
        <p:sp>
          <p:nvSpPr>
            <p:cNvPr id="3" name="Suorakulmio: Pyöristetyt kulmat 2">
              <a:extLst>
                <a:ext uri="{FF2B5EF4-FFF2-40B4-BE49-F238E27FC236}">
                  <a16:creationId xmlns:a16="http://schemas.microsoft.com/office/drawing/2014/main" id="{BD0DFF0D-591F-CAC9-2FA2-4A1A374D61D7}"/>
                </a:ext>
              </a:extLst>
            </p:cNvPr>
            <p:cNvSpPr/>
            <p:nvPr/>
          </p:nvSpPr>
          <p:spPr>
            <a:xfrm>
              <a:off x="-33826" y="2801352"/>
              <a:ext cx="3693600" cy="110925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i-FI"/>
            </a:p>
          </p:txBody>
        </p:sp>
        <p:sp>
          <p:nvSpPr>
            <p:cNvPr id="4" name="Suorakulmio: Pyöristetyt kulmat 4">
              <a:extLst>
                <a:ext uri="{FF2B5EF4-FFF2-40B4-BE49-F238E27FC236}">
                  <a16:creationId xmlns:a16="http://schemas.microsoft.com/office/drawing/2014/main" id="{7984D055-497A-31E3-F07B-E54C5F7800CD}"/>
                </a:ext>
              </a:extLst>
            </p:cNvPr>
            <p:cNvSpPr txBox="1"/>
            <p:nvPr/>
          </p:nvSpPr>
          <p:spPr>
            <a:xfrm>
              <a:off x="-76595" y="2881373"/>
              <a:ext cx="3585302" cy="10009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fi-FI" sz="1700" kern="1200"/>
                <a:t>Salassa pidettävien tietojen käsittely ja suojaaminen(RUO saatavilla</a:t>
              </a:r>
              <a:r>
                <a:rPr lang="fi-FI" sz="1700"/>
                <a:t>)</a:t>
              </a:r>
              <a:endParaRPr lang="en-US" sz="1700" kern="1200"/>
            </a:p>
          </p:txBody>
        </p:sp>
      </p:grpSp>
      <p:grpSp>
        <p:nvGrpSpPr>
          <p:cNvPr id="8" name="Ryhmä 7">
            <a:extLst>
              <a:ext uri="{FF2B5EF4-FFF2-40B4-BE49-F238E27FC236}">
                <a16:creationId xmlns:a16="http://schemas.microsoft.com/office/drawing/2014/main" id="{FA0D918B-3873-DEC0-7805-360BC9F740DF}"/>
              </a:ext>
            </a:extLst>
          </p:cNvPr>
          <p:cNvGrpSpPr/>
          <p:nvPr/>
        </p:nvGrpSpPr>
        <p:grpSpPr>
          <a:xfrm>
            <a:off x="4325050" y="5380312"/>
            <a:ext cx="6571872" cy="999692"/>
            <a:chOff x="2979730" y="1389989"/>
            <a:chExt cx="6571872" cy="999692"/>
          </a:xfrm>
        </p:grpSpPr>
        <p:sp>
          <p:nvSpPr>
            <p:cNvPr id="9" name="Suorakulmio: Yläkulmat pyöristetty 8">
              <a:extLst>
                <a:ext uri="{FF2B5EF4-FFF2-40B4-BE49-F238E27FC236}">
                  <a16:creationId xmlns:a16="http://schemas.microsoft.com/office/drawing/2014/main" id="{56B93437-BE62-EADD-CABC-8884F8A04A61}"/>
                </a:ext>
              </a:extLst>
            </p:cNvPr>
            <p:cNvSpPr/>
            <p:nvPr/>
          </p:nvSpPr>
          <p:spPr>
            <a:xfrm rot="5400000">
              <a:off x="5824702" y="-1449511"/>
              <a:ext cx="887400" cy="6566400"/>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fi-FI"/>
            </a:p>
          </p:txBody>
        </p:sp>
        <p:sp>
          <p:nvSpPr>
            <p:cNvPr id="10" name="Suorakulmio: Yläkulmat pyöristetty 4">
              <a:extLst>
                <a:ext uri="{FF2B5EF4-FFF2-40B4-BE49-F238E27FC236}">
                  <a16:creationId xmlns:a16="http://schemas.microsoft.com/office/drawing/2014/main" id="{B1FC14EE-DF5B-2092-E510-4074EB432136}"/>
                </a:ext>
              </a:extLst>
            </p:cNvPr>
            <p:cNvSpPr txBox="1"/>
            <p:nvPr/>
          </p:nvSpPr>
          <p:spPr>
            <a:xfrm>
              <a:off x="2979730" y="1588919"/>
              <a:ext cx="6523081" cy="8007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hlinkClick r:id="rId7"/>
                </a:rPr>
                <a:t>https://www.eoppiva.fi/koulutukset/salassa-pidettavien-tietojen-kasittely-ja-suojaaminen/</a:t>
              </a:r>
              <a:endParaRPr lang="en-US" sz="1900" kern="1200"/>
            </a:p>
            <a:p>
              <a:pPr marL="171450" lvl="1" indent="-171450" algn="l" defTabSz="844550">
                <a:lnSpc>
                  <a:spcPct val="90000"/>
                </a:lnSpc>
                <a:spcBef>
                  <a:spcPct val="0"/>
                </a:spcBef>
                <a:spcAft>
                  <a:spcPct val="15000"/>
                </a:spcAft>
                <a:buChar char="•"/>
              </a:pPr>
              <a:endParaRPr lang="en-US" sz="1900" kern="1200"/>
            </a:p>
          </p:txBody>
        </p:sp>
      </p:grpSp>
      <p:sp>
        <p:nvSpPr>
          <p:cNvPr id="5" name="Päivämäärän paikkamerkki 4">
            <a:extLst>
              <a:ext uri="{FF2B5EF4-FFF2-40B4-BE49-F238E27FC236}">
                <a16:creationId xmlns:a16="http://schemas.microsoft.com/office/drawing/2014/main" id="{A4FBDA09-8B68-9D0E-DDF7-FFBB311962D0}"/>
              </a:ext>
            </a:extLst>
          </p:cNvPr>
          <p:cNvSpPr>
            <a:spLocks noGrp="1"/>
          </p:cNvSpPr>
          <p:nvPr>
            <p:ph type="dt" sz="half" idx="10"/>
          </p:nvPr>
        </p:nvSpPr>
        <p:spPr/>
        <p:txBody>
          <a:bodyPr/>
          <a:lstStyle/>
          <a:p>
            <a:fld id="{C91AFB55-DAA2-44D4-B47C-3DF67228719F}" type="datetime1">
              <a:rPr lang="fi-FI" smtClean="0"/>
              <a:t>5.12.2024</a:t>
            </a:fld>
            <a:endParaRPr lang="fi-FI"/>
          </a:p>
        </p:txBody>
      </p:sp>
      <p:sp>
        <p:nvSpPr>
          <p:cNvPr id="7" name="Alatunnisteen paikkamerkki 6">
            <a:extLst>
              <a:ext uri="{FF2B5EF4-FFF2-40B4-BE49-F238E27FC236}">
                <a16:creationId xmlns:a16="http://schemas.microsoft.com/office/drawing/2014/main" id="{AC6C18A9-0D98-1C38-69E9-D180CCDDA00C}"/>
              </a:ext>
            </a:extLst>
          </p:cNvPr>
          <p:cNvSpPr>
            <a:spLocks noGrp="1"/>
          </p:cNvSpPr>
          <p:nvPr>
            <p:ph type="ftr" sz="quarter" idx="11"/>
          </p:nvPr>
        </p:nvSpPr>
        <p:spPr/>
        <p:txBody>
          <a:bodyPr/>
          <a:lstStyle/>
          <a:p>
            <a:r>
              <a:rPr lang="fi-FI"/>
              <a:t>VAHTI hyvät käytännöt tukimateriaali</a:t>
            </a:r>
          </a:p>
        </p:txBody>
      </p:sp>
    </p:spTree>
    <p:extLst>
      <p:ext uri="{BB962C8B-B14F-4D97-AF65-F5344CB8AC3E}">
        <p14:creationId xmlns:p14="http://schemas.microsoft.com/office/powerpoint/2010/main" val="15962578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a:extLst>
              <a:ext uri="{FF2B5EF4-FFF2-40B4-BE49-F238E27FC236}">
                <a16:creationId xmlns:a16="http://schemas.microsoft.com/office/drawing/2014/main" id="{8E1F17C6-6EBA-C2B6-21FA-56888DFC3C59}"/>
              </a:ext>
            </a:extLst>
          </p:cNvPr>
          <p:cNvSpPr>
            <a:spLocks noGrp="1"/>
          </p:cNvSpPr>
          <p:nvPr>
            <p:ph type="sldNum" sz="quarter" idx="12"/>
          </p:nvPr>
        </p:nvSpPr>
        <p:spPr>
          <a:xfrm>
            <a:off x="10115552" y="6498590"/>
            <a:ext cx="828040" cy="216000"/>
          </a:xfrm>
        </p:spPr>
        <p:txBody>
          <a:bodyPr/>
          <a:lstStyle/>
          <a:p>
            <a:pPr>
              <a:spcAft>
                <a:spcPts val="600"/>
              </a:spcAft>
            </a:pPr>
            <a:fld id="{8680CC61-DB77-4485-B460-D8E4038D4204}" type="slidenum">
              <a:rPr lang="fi-FI" smtClean="0"/>
              <a:pPr>
                <a:spcAft>
                  <a:spcPts val="600"/>
                </a:spcAft>
              </a:pPr>
              <a:t>42</a:t>
            </a:fld>
            <a:endParaRPr lang="fi-FI"/>
          </a:p>
        </p:txBody>
      </p:sp>
      <p:sp>
        <p:nvSpPr>
          <p:cNvPr id="2" name="Otsikko 1">
            <a:extLst>
              <a:ext uri="{FF2B5EF4-FFF2-40B4-BE49-F238E27FC236}">
                <a16:creationId xmlns:a16="http://schemas.microsoft.com/office/drawing/2014/main" id="{3B2B8B40-DD90-46C1-9A6E-C9DB37507874}"/>
              </a:ext>
            </a:extLst>
          </p:cNvPr>
          <p:cNvSpPr>
            <a:spLocks noGrp="1"/>
          </p:cNvSpPr>
          <p:nvPr>
            <p:ph type="title"/>
          </p:nvPr>
        </p:nvSpPr>
        <p:spPr>
          <a:xfrm>
            <a:off x="684000" y="144000"/>
            <a:ext cx="10260000" cy="1224000"/>
          </a:xfrm>
        </p:spPr>
        <p:txBody>
          <a:bodyPr anchor="b">
            <a:normAutofit/>
          </a:bodyPr>
          <a:lstStyle/>
          <a:p>
            <a:r>
              <a:rPr lang="fi-FI" dirty="0"/>
              <a:t>Koulutukset asiantuntijoille ja johdolle</a:t>
            </a:r>
          </a:p>
        </p:txBody>
      </p:sp>
      <p:graphicFrame>
        <p:nvGraphicFramePr>
          <p:cNvPr id="5" name="Sisällön paikkamerkki 2">
            <a:extLst>
              <a:ext uri="{FF2B5EF4-FFF2-40B4-BE49-F238E27FC236}">
                <a16:creationId xmlns:a16="http://schemas.microsoft.com/office/drawing/2014/main" id="{7E4EB231-9501-3B3C-B1CD-055CA4FAEBC1}"/>
              </a:ext>
            </a:extLst>
          </p:cNvPr>
          <p:cNvGraphicFramePr>
            <a:graphicFrameLocks noGrp="1"/>
          </p:cNvGraphicFramePr>
          <p:nvPr>
            <p:ph idx="1"/>
          </p:nvPr>
        </p:nvGraphicFramePr>
        <p:xfrm>
          <a:off x="684000" y="1692000"/>
          <a:ext cx="10260000" cy="460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äivämäärän paikkamerkki 2">
            <a:extLst>
              <a:ext uri="{FF2B5EF4-FFF2-40B4-BE49-F238E27FC236}">
                <a16:creationId xmlns:a16="http://schemas.microsoft.com/office/drawing/2014/main" id="{05DD3C45-08F7-A5BC-D5AD-9AD3547C5FAF}"/>
              </a:ext>
            </a:extLst>
          </p:cNvPr>
          <p:cNvSpPr>
            <a:spLocks noGrp="1"/>
          </p:cNvSpPr>
          <p:nvPr>
            <p:ph type="dt" sz="half" idx="10"/>
          </p:nvPr>
        </p:nvSpPr>
        <p:spPr/>
        <p:txBody>
          <a:bodyPr/>
          <a:lstStyle/>
          <a:p>
            <a:fld id="{7CE3A9FA-F9C2-4A74-8E20-864384DDBBB9}" type="datetime1">
              <a:rPr lang="fi-FI" smtClean="0"/>
              <a:t>5.12.2024</a:t>
            </a:fld>
            <a:endParaRPr lang="fi-FI"/>
          </a:p>
        </p:txBody>
      </p:sp>
      <p:sp>
        <p:nvSpPr>
          <p:cNvPr id="4" name="Alatunnisteen paikkamerkki 3">
            <a:extLst>
              <a:ext uri="{FF2B5EF4-FFF2-40B4-BE49-F238E27FC236}">
                <a16:creationId xmlns:a16="http://schemas.microsoft.com/office/drawing/2014/main" id="{F2BE46B7-B580-2553-463D-68BC6A5711E4}"/>
              </a:ext>
            </a:extLst>
          </p:cNvPr>
          <p:cNvSpPr>
            <a:spLocks noGrp="1"/>
          </p:cNvSpPr>
          <p:nvPr>
            <p:ph type="ftr" sz="quarter" idx="11"/>
          </p:nvPr>
        </p:nvSpPr>
        <p:spPr/>
        <p:txBody>
          <a:bodyPr/>
          <a:lstStyle/>
          <a:p>
            <a:r>
              <a:rPr lang="fi-FI"/>
              <a:t>VAHTI hyvät käytännöt tukimateriaali</a:t>
            </a:r>
          </a:p>
        </p:txBody>
      </p:sp>
    </p:spTree>
    <p:extLst>
      <p:ext uri="{BB962C8B-B14F-4D97-AF65-F5344CB8AC3E}">
        <p14:creationId xmlns:p14="http://schemas.microsoft.com/office/powerpoint/2010/main" val="32425507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a:extLst>
              <a:ext uri="{FF2B5EF4-FFF2-40B4-BE49-F238E27FC236}">
                <a16:creationId xmlns:a16="http://schemas.microsoft.com/office/drawing/2014/main" id="{2966C81D-656C-4C9A-85F8-F1BFCCBF7C60}"/>
              </a:ext>
              <a:ext uri="{C183D7F6-B498-43B3-948B-1728B52AA6E4}">
                <adec:decorative xmlns:adec="http://schemas.microsoft.com/office/drawing/2017/decorative" val="1"/>
              </a:ext>
            </a:extLst>
          </p:cNvPr>
          <p:cNvPicPr>
            <a:picLocks noGrp="1" noChangeAspect="1"/>
          </p:cNvPicPr>
          <p:nvPr>
            <p:ph sz="quarter" idx="10"/>
          </p:nvPr>
        </p:nvPicPr>
        <p:blipFill>
          <a:blip r:embed="rId2"/>
          <a:stretch>
            <a:fillRect/>
          </a:stretch>
        </p:blipFill>
        <p:spPr>
          <a:xfrm>
            <a:off x="684000" y="1885501"/>
            <a:ext cx="5040000" cy="4220998"/>
          </a:xfrm>
          <a:noFill/>
        </p:spPr>
      </p:pic>
      <p:sp>
        <p:nvSpPr>
          <p:cNvPr id="9" name="Tekstiruutu 8">
            <a:extLst>
              <a:ext uri="{FF2B5EF4-FFF2-40B4-BE49-F238E27FC236}">
                <a16:creationId xmlns:a16="http://schemas.microsoft.com/office/drawing/2014/main" id="{A156BF7E-7CE0-4646-9795-3231B8A4D690}"/>
              </a:ext>
            </a:extLst>
          </p:cNvPr>
          <p:cNvSpPr txBox="1"/>
          <p:nvPr/>
        </p:nvSpPr>
        <p:spPr>
          <a:xfrm>
            <a:off x="5908965" y="1692000"/>
            <a:ext cx="5040000" cy="4608000"/>
          </a:xfrm>
          <a:prstGeom prst="rect">
            <a:avLst/>
          </a:prstGeom>
        </p:spPr>
        <p:txBody>
          <a:bodyPr vert="horz" lIns="91440" tIns="45720" rIns="91440" bIns="45720" rtlCol="0">
            <a:normAutofit lnSpcReduction="10000"/>
          </a:bodyPr>
          <a:lstStyle/>
          <a:p>
            <a:pPr marL="342900" indent="-342000" defTabSz="609585">
              <a:lnSpc>
                <a:spcPct val="90000"/>
              </a:lnSpc>
              <a:spcAft>
                <a:spcPts val="600"/>
              </a:spcAft>
              <a:buClr>
                <a:schemeClr val="tx2"/>
              </a:buClr>
              <a:buFont typeface="Arial" panose="020B0604020202020204" pitchFamily="34" charset="0"/>
              <a:buChar char="•"/>
            </a:pPr>
            <a:r>
              <a:rPr lang="fi-FI" sz="2000">
                <a:solidFill>
                  <a:srgbClr val="1E1E1E"/>
                </a:solidFill>
              </a:rPr>
              <a:t>Lyhytvideoiden sarja tarjoaa keinoja arjen digiturvan parantamiseen työssä ja vapaa-ajalla. </a:t>
            </a:r>
          </a:p>
          <a:p>
            <a:pPr marL="342900" indent="-342000" defTabSz="609585">
              <a:lnSpc>
                <a:spcPct val="90000"/>
              </a:lnSpc>
              <a:spcAft>
                <a:spcPts val="600"/>
              </a:spcAft>
              <a:buClr>
                <a:schemeClr val="tx2"/>
              </a:buClr>
              <a:buFont typeface="Arial" panose="020B0604020202020204" pitchFamily="34" charset="0"/>
              <a:buChar char="•"/>
            </a:pPr>
            <a:endParaRPr lang="fi-FI" sz="2000">
              <a:solidFill>
                <a:srgbClr val="1E1E1E"/>
              </a:solidFill>
            </a:endParaRPr>
          </a:p>
          <a:p>
            <a:pPr marL="342900" indent="-342000" defTabSz="609585">
              <a:lnSpc>
                <a:spcPct val="90000"/>
              </a:lnSpc>
              <a:spcAft>
                <a:spcPts val="600"/>
              </a:spcAft>
              <a:buClr>
                <a:schemeClr val="tx2"/>
              </a:buClr>
              <a:buFont typeface="Arial" panose="020B0604020202020204" pitchFamily="34" charset="0"/>
              <a:buChar char="•"/>
            </a:pPr>
            <a:r>
              <a:rPr lang="fi-FI" sz="2000">
                <a:solidFill>
                  <a:srgbClr val="1E1E1E"/>
                </a:solidFill>
              </a:rPr>
              <a:t>Opi tunnistamaan digiturvallisuutta uhkaavat tilanteet ytimekkäiden ja hauskojen videoiden avulla. </a:t>
            </a:r>
          </a:p>
          <a:p>
            <a:pPr marL="342900" indent="-342000" defTabSz="609585">
              <a:lnSpc>
                <a:spcPct val="90000"/>
              </a:lnSpc>
              <a:spcAft>
                <a:spcPts val="600"/>
              </a:spcAft>
              <a:buClr>
                <a:schemeClr val="tx2"/>
              </a:buClr>
              <a:buFont typeface="Arial" panose="020B0604020202020204" pitchFamily="34" charset="0"/>
              <a:buChar char="•"/>
            </a:pPr>
            <a:endParaRPr lang="fi-FI" sz="2000">
              <a:solidFill>
                <a:srgbClr val="1E1E1E"/>
              </a:solidFill>
            </a:endParaRPr>
          </a:p>
          <a:p>
            <a:pPr marL="342900" indent="-342000" defTabSz="609585">
              <a:lnSpc>
                <a:spcPct val="90000"/>
              </a:lnSpc>
              <a:spcAft>
                <a:spcPts val="600"/>
              </a:spcAft>
              <a:buClr>
                <a:schemeClr val="tx2"/>
              </a:buClr>
              <a:buFont typeface="Arial" panose="020B0604020202020204" pitchFamily="34" charset="0"/>
              <a:buChar char="•"/>
            </a:pPr>
            <a:r>
              <a:rPr lang="fi-FI" sz="2000">
                <a:solidFill>
                  <a:srgbClr val="1E1E1E"/>
                </a:solidFill>
              </a:rPr>
              <a:t>Hetken miettiminen ratkaisee, menetkö kohti digiturmaa vai digiturvaa.</a:t>
            </a:r>
          </a:p>
          <a:p>
            <a:pPr marL="342900" indent="-342000" defTabSz="609585">
              <a:lnSpc>
                <a:spcPct val="90000"/>
              </a:lnSpc>
              <a:spcAft>
                <a:spcPts val="600"/>
              </a:spcAft>
              <a:buClr>
                <a:schemeClr val="tx2"/>
              </a:buClr>
              <a:buFont typeface="Arial" panose="020B0604020202020204" pitchFamily="34" charset="0"/>
              <a:buChar char="•"/>
            </a:pPr>
            <a:endParaRPr lang="fi-FI" sz="2000">
              <a:solidFill>
                <a:srgbClr val="1E1E1E"/>
              </a:solidFill>
            </a:endParaRPr>
          </a:p>
          <a:p>
            <a:pPr marL="342900" indent="-342000" defTabSz="609585">
              <a:lnSpc>
                <a:spcPct val="90000"/>
              </a:lnSpc>
              <a:spcAft>
                <a:spcPts val="600"/>
              </a:spcAft>
              <a:buClr>
                <a:schemeClr val="tx2"/>
              </a:buClr>
              <a:buFont typeface="Arial" panose="020B0604020202020204" pitchFamily="34" charset="0"/>
              <a:buChar char="•"/>
            </a:pPr>
            <a:r>
              <a:rPr lang="fi-FI" sz="2000">
                <a:solidFill>
                  <a:srgbClr val="1E1E1E"/>
                </a:solidFill>
              </a:rPr>
              <a:t>Ota käyttöön kätevä </a:t>
            </a:r>
            <a:r>
              <a:rPr lang="fi-FI" sz="2000" dirty="0">
                <a:solidFill>
                  <a:srgbClr val="1E1E1E"/>
                </a:solidFill>
              </a:rPr>
              <a:t>20 videota sisältävä </a:t>
            </a:r>
            <a:r>
              <a:rPr lang="fi-FI" sz="2000">
                <a:solidFill>
                  <a:srgbClr val="1E1E1E"/>
                </a:solidFill>
              </a:rPr>
              <a:t>soittolista: </a:t>
            </a:r>
            <a:r>
              <a:rPr lang="fi-FI" sz="2000">
                <a:solidFill>
                  <a:srgbClr val="1E1E1E"/>
                </a:solidFill>
                <a:hlinkClick r:id="rId3"/>
              </a:rPr>
              <a:t>https://youtube.com/playlist?list=PL1_-EIQ-Ddub-gVbetAX0qKVPhcdf-ar3</a:t>
            </a:r>
            <a:endParaRPr lang="fi-FI" sz="2000">
              <a:solidFill>
                <a:srgbClr val="1E1E1E"/>
              </a:solidFill>
            </a:endParaRPr>
          </a:p>
          <a:p>
            <a:pPr marL="342900" indent="-342000" defTabSz="609585">
              <a:lnSpc>
                <a:spcPct val="90000"/>
              </a:lnSpc>
              <a:spcAft>
                <a:spcPts val="600"/>
              </a:spcAft>
              <a:buClr>
                <a:schemeClr val="tx2"/>
              </a:buClr>
              <a:buFont typeface="Arial" panose="020B0604020202020204" pitchFamily="34" charset="0"/>
              <a:buChar char="•"/>
            </a:pPr>
            <a:endParaRPr lang="fi-FI" sz="2000">
              <a:solidFill>
                <a:srgbClr val="1E1E1E"/>
              </a:solidFill>
            </a:endParaRPr>
          </a:p>
        </p:txBody>
      </p:sp>
      <p:sp>
        <p:nvSpPr>
          <p:cNvPr id="22" name="Slide Number Placeholder 5">
            <a:extLst>
              <a:ext uri="{FF2B5EF4-FFF2-40B4-BE49-F238E27FC236}">
                <a16:creationId xmlns:a16="http://schemas.microsoft.com/office/drawing/2014/main" id="{8782EFDD-4D30-8F88-DC7F-4E4873E74875}"/>
              </a:ext>
            </a:extLst>
          </p:cNvPr>
          <p:cNvSpPr>
            <a:spLocks noGrp="1"/>
          </p:cNvSpPr>
          <p:nvPr>
            <p:ph type="sldNum" sz="quarter" idx="14"/>
          </p:nvPr>
        </p:nvSpPr>
        <p:spPr>
          <a:xfrm>
            <a:off x="10115552" y="6498590"/>
            <a:ext cx="828040" cy="216000"/>
          </a:xfrm>
        </p:spPr>
        <p:txBody>
          <a:bodyPr vert="horz" lIns="91440" tIns="45720" rIns="91440" bIns="45720" rtlCol="0" anchor="ctr">
            <a:normAutofit/>
          </a:bodyPr>
          <a:lstStyle/>
          <a:p>
            <a:pPr>
              <a:lnSpc>
                <a:spcPct val="90000"/>
              </a:lnSpc>
              <a:spcAft>
                <a:spcPts val="600"/>
              </a:spcAft>
            </a:pPr>
            <a:fld id="{8680CC61-DB77-4485-B460-D8E4038D4204}" type="slidenum">
              <a:rPr lang="fi-FI" sz="900" smtClean="0"/>
              <a:pPr>
                <a:lnSpc>
                  <a:spcPct val="90000"/>
                </a:lnSpc>
                <a:spcAft>
                  <a:spcPts val="600"/>
                </a:spcAft>
              </a:pPr>
              <a:t>43</a:t>
            </a:fld>
            <a:endParaRPr lang="fi-FI" sz="900"/>
          </a:p>
        </p:txBody>
      </p:sp>
      <p:sp>
        <p:nvSpPr>
          <p:cNvPr id="2" name="Otsikko 1">
            <a:extLst>
              <a:ext uri="{FF2B5EF4-FFF2-40B4-BE49-F238E27FC236}">
                <a16:creationId xmlns:a16="http://schemas.microsoft.com/office/drawing/2014/main" id="{AD6B378B-245F-4988-891F-BDE7D808039B}"/>
              </a:ext>
            </a:extLst>
          </p:cNvPr>
          <p:cNvSpPr>
            <a:spLocks noGrp="1"/>
          </p:cNvSpPr>
          <p:nvPr>
            <p:ph type="title"/>
          </p:nvPr>
        </p:nvSpPr>
        <p:spPr>
          <a:xfrm>
            <a:off x="684000" y="144000"/>
            <a:ext cx="10260000" cy="1224000"/>
          </a:xfrm>
        </p:spPr>
        <p:txBody>
          <a:bodyPr vert="horz" lIns="91440" tIns="45720" rIns="91440" bIns="45720" rtlCol="0" anchor="b">
            <a:normAutofit/>
          </a:bodyPr>
          <a:lstStyle/>
          <a:p>
            <a:r>
              <a:rPr lang="fi-FI" b="1" i="0" kern="1200">
                <a:latin typeface="+mj-lt"/>
                <a:ea typeface="+mj-ea"/>
                <a:cs typeface="+mj-cs"/>
              </a:rPr>
              <a:t>Digiturma vai Digiturva -lyhytvideot</a:t>
            </a:r>
          </a:p>
        </p:txBody>
      </p:sp>
      <p:sp>
        <p:nvSpPr>
          <p:cNvPr id="3" name="Päivämäärän paikkamerkki 2">
            <a:extLst>
              <a:ext uri="{FF2B5EF4-FFF2-40B4-BE49-F238E27FC236}">
                <a16:creationId xmlns:a16="http://schemas.microsoft.com/office/drawing/2014/main" id="{CE50B9D9-FE5C-9A52-C4D7-93C158BC53FE}"/>
              </a:ext>
            </a:extLst>
          </p:cNvPr>
          <p:cNvSpPr>
            <a:spLocks noGrp="1"/>
          </p:cNvSpPr>
          <p:nvPr>
            <p:ph type="dt" sz="half" idx="12"/>
          </p:nvPr>
        </p:nvSpPr>
        <p:spPr/>
        <p:txBody>
          <a:bodyPr/>
          <a:lstStyle/>
          <a:p>
            <a:fld id="{78447C3C-87B1-438C-9298-D298963EA5E7}" type="datetime1">
              <a:rPr lang="fi-FI" smtClean="0"/>
              <a:t>5.12.2024</a:t>
            </a:fld>
            <a:endParaRPr lang="fi-FI"/>
          </a:p>
        </p:txBody>
      </p:sp>
      <p:sp>
        <p:nvSpPr>
          <p:cNvPr id="4" name="Alatunnisteen paikkamerkki 3">
            <a:extLst>
              <a:ext uri="{FF2B5EF4-FFF2-40B4-BE49-F238E27FC236}">
                <a16:creationId xmlns:a16="http://schemas.microsoft.com/office/drawing/2014/main" id="{90ED277F-D85C-14CB-4224-323665DC78F3}"/>
              </a:ext>
            </a:extLst>
          </p:cNvPr>
          <p:cNvSpPr>
            <a:spLocks noGrp="1"/>
          </p:cNvSpPr>
          <p:nvPr>
            <p:ph type="ftr" sz="quarter" idx="13"/>
          </p:nvPr>
        </p:nvSpPr>
        <p:spPr/>
        <p:txBody>
          <a:bodyPr/>
          <a:lstStyle/>
          <a:p>
            <a:r>
              <a:rPr lang="fi-FI"/>
              <a:t>VAHTI hyvät käytännöt tukimateriaali</a:t>
            </a:r>
          </a:p>
        </p:txBody>
      </p:sp>
    </p:spTree>
    <p:extLst>
      <p:ext uri="{BB962C8B-B14F-4D97-AF65-F5344CB8AC3E}">
        <p14:creationId xmlns:p14="http://schemas.microsoft.com/office/powerpoint/2010/main" val="12555101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F4AFEC3E-E2EF-416F-AF95-3DDEA7735CF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000" y="2622600"/>
            <a:ext cx="5040000" cy="2746800"/>
          </a:xfrm>
          <a:prstGeom prst="rect">
            <a:avLst/>
          </a:prstGeom>
          <a:noFill/>
        </p:spPr>
      </p:pic>
      <p:sp>
        <p:nvSpPr>
          <p:cNvPr id="3" name="Sisällön paikkamerkki 2">
            <a:extLst>
              <a:ext uri="{FF2B5EF4-FFF2-40B4-BE49-F238E27FC236}">
                <a16:creationId xmlns:a16="http://schemas.microsoft.com/office/drawing/2014/main" id="{A63A1F49-A58D-4DF8-BAE3-04C91165D67D}"/>
              </a:ext>
            </a:extLst>
          </p:cNvPr>
          <p:cNvSpPr>
            <a:spLocks noGrp="1"/>
          </p:cNvSpPr>
          <p:nvPr>
            <p:ph sz="quarter" idx="11"/>
          </p:nvPr>
        </p:nvSpPr>
        <p:spPr>
          <a:xfrm>
            <a:off x="5908965" y="1692000"/>
            <a:ext cx="5040000" cy="4608000"/>
          </a:xfrm>
        </p:spPr>
        <p:txBody>
          <a:bodyPr>
            <a:normAutofit fontScale="92500"/>
          </a:bodyPr>
          <a:lstStyle/>
          <a:p>
            <a:r>
              <a:rPr lang="fi-FI" dirty="0"/>
              <a:t>Ohjaa kuvitteellisen Tyrskylän kunnan työntekijöitä läpi kymmenen digiturvatilanteita täynnä olevan päivän läpi!</a:t>
            </a:r>
          </a:p>
          <a:p>
            <a:endParaRPr lang="fi-FI" dirty="0"/>
          </a:p>
          <a:p>
            <a:r>
              <a:rPr lang="fi-FI" dirty="0"/>
              <a:t>Pelissä on aiemmin tuotettu kaksi pelattavaa viikkoa ja noin 70 tehtävää!</a:t>
            </a:r>
          </a:p>
          <a:p>
            <a:endParaRPr lang="fi-FI" dirty="0"/>
          </a:p>
          <a:p>
            <a:r>
              <a:rPr lang="fi-FI" dirty="0"/>
              <a:t>Helppo tapa valmentautua itse tai valmennuttaa henkilöstä digiturva-asioissa.</a:t>
            </a:r>
          </a:p>
          <a:p>
            <a:endParaRPr lang="fi-FI" dirty="0"/>
          </a:p>
          <a:p>
            <a:r>
              <a:rPr lang="fi-FI" dirty="0"/>
              <a:t>Englannin- ja ruotsinkieliset versiot!</a:t>
            </a:r>
          </a:p>
        </p:txBody>
      </p:sp>
      <p:sp>
        <p:nvSpPr>
          <p:cNvPr id="14" name="Slide Number Placeholder 5">
            <a:extLst>
              <a:ext uri="{FF2B5EF4-FFF2-40B4-BE49-F238E27FC236}">
                <a16:creationId xmlns:a16="http://schemas.microsoft.com/office/drawing/2014/main" id="{C1ED133C-6719-8B7E-0429-7C4ADE039C48}"/>
              </a:ext>
            </a:extLst>
          </p:cNvPr>
          <p:cNvSpPr>
            <a:spLocks noGrp="1"/>
          </p:cNvSpPr>
          <p:nvPr>
            <p:ph type="sldNum" sz="quarter" idx="14"/>
          </p:nvPr>
        </p:nvSpPr>
        <p:spPr>
          <a:xfrm>
            <a:off x="10115552" y="6498590"/>
            <a:ext cx="828040" cy="216000"/>
          </a:xfrm>
        </p:spPr>
        <p:txBody>
          <a:bodyPr/>
          <a:lstStyle/>
          <a:p>
            <a:pPr>
              <a:spcAft>
                <a:spcPts val="600"/>
              </a:spcAft>
            </a:pPr>
            <a:fld id="{8680CC61-DB77-4485-B460-D8E4038D4204}" type="slidenum">
              <a:rPr lang="fi-FI" smtClean="0"/>
              <a:pPr>
                <a:spcAft>
                  <a:spcPts val="600"/>
                </a:spcAft>
              </a:pPr>
              <a:t>44</a:t>
            </a:fld>
            <a:endParaRPr lang="fi-FI"/>
          </a:p>
        </p:txBody>
      </p:sp>
      <p:sp>
        <p:nvSpPr>
          <p:cNvPr id="2" name="Otsikko 1">
            <a:extLst>
              <a:ext uri="{FF2B5EF4-FFF2-40B4-BE49-F238E27FC236}">
                <a16:creationId xmlns:a16="http://schemas.microsoft.com/office/drawing/2014/main" id="{47983724-EED8-4AC2-911F-301D1553254B}"/>
              </a:ext>
            </a:extLst>
          </p:cNvPr>
          <p:cNvSpPr>
            <a:spLocks noGrp="1"/>
          </p:cNvSpPr>
          <p:nvPr>
            <p:ph type="title"/>
          </p:nvPr>
        </p:nvSpPr>
        <p:spPr>
          <a:xfrm>
            <a:off x="684000" y="144000"/>
            <a:ext cx="10260000" cy="1224000"/>
          </a:xfrm>
        </p:spPr>
        <p:txBody>
          <a:bodyPr anchor="b">
            <a:normAutofit/>
          </a:bodyPr>
          <a:lstStyle/>
          <a:p>
            <a:pPr>
              <a:lnSpc>
                <a:spcPct val="90000"/>
              </a:lnSpc>
            </a:pPr>
            <a:r>
              <a:rPr lang="fi-FI"/>
              <a:t>Digiturvallinen elämä –peli – henkilökohtainen digiturvaharjoituksesi!</a:t>
            </a:r>
          </a:p>
        </p:txBody>
      </p:sp>
      <p:sp>
        <p:nvSpPr>
          <p:cNvPr id="4" name="Päivämäärän paikkamerkki 3">
            <a:extLst>
              <a:ext uri="{FF2B5EF4-FFF2-40B4-BE49-F238E27FC236}">
                <a16:creationId xmlns:a16="http://schemas.microsoft.com/office/drawing/2014/main" id="{7F5C4D1C-5030-886C-FC2C-7696020C59FA}"/>
              </a:ext>
            </a:extLst>
          </p:cNvPr>
          <p:cNvSpPr>
            <a:spLocks noGrp="1"/>
          </p:cNvSpPr>
          <p:nvPr>
            <p:ph type="dt" sz="half" idx="12"/>
          </p:nvPr>
        </p:nvSpPr>
        <p:spPr/>
        <p:txBody>
          <a:bodyPr/>
          <a:lstStyle/>
          <a:p>
            <a:fld id="{4648806B-0D87-4DFB-8DDB-D2A107DF4F2E}" type="datetime1">
              <a:rPr lang="fi-FI" smtClean="0"/>
              <a:t>5.12.2024</a:t>
            </a:fld>
            <a:endParaRPr lang="fi-FI"/>
          </a:p>
        </p:txBody>
      </p:sp>
      <p:sp>
        <p:nvSpPr>
          <p:cNvPr id="6" name="Alatunnisteen paikkamerkki 5">
            <a:extLst>
              <a:ext uri="{FF2B5EF4-FFF2-40B4-BE49-F238E27FC236}">
                <a16:creationId xmlns:a16="http://schemas.microsoft.com/office/drawing/2014/main" id="{9569D989-27BA-6875-D003-63C92C7B40C6}"/>
              </a:ext>
            </a:extLst>
          </p:cNvPr>
          <p:cNvSpPr>
            <a:spLocks noGrp="1"/>
          </p:cNvSpPr>
          <p:nvPr>
            <p:ph type="ftr" sz="quarter" idx="13"/>
          </p:nvPr>
        </p:nvSpPr>
        <p:spPr/>
        <p:txBody>
          <a:bodyPr/>
          <a:lstStyle/>
          <a:p>
            <a:r>
              <a:rPr lang="fi-FI"/>
              <a:t>VAHTI hyvät käytännöt tukimateriaali</a:t>
            </a:r>
          </a:p>
        </p:txBody>
      </p:sp>
    </p:spTree>
    <p:extLst>
      <p:ext uri="{BB962C8B-B14F-4D97-AF65-F5344CB8AC3E}">
        <p14:creationId xmlns:p14="http://schemas.microsoft.com/office/powerpoint/2010/main" val="61356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D382C15-0B41-7705-843D-B8C88F4A6361}"/>
              </a:ext>
            </a:extLst>
          </p:cNvPr>
          <p:cNvSpPr>
            <a:spLocks noGrp="1"/>
          </p:cNvSpPr>
          <p:nvPr>
            <p:ph sz="quarter" idx="10"/>
          </p:nvPr>
        </p:nvSpPr>
        <p:spPr>
          <a:xfrm>
            <a:off x="684000" y="1692000"/>
            <a:ext cx="5040000" cy="4608000"/>
          </a:xfrm>
        </p:spPr>
        <p:txBody>
          <a:bodyPr>
            <a:normAutofit/>
          </a:bodyPr>
          <a:lstStyle/>
          <a:p>
            <a:r>
              <a:rPr lang="fi-FI" sz="2000"/>
              <a:t>Pelaat Tanjana, </a:t>
            </a:r>
            <a:r>
              <a:rPr lang="fi-FI" sz="2000" err="1"/>
              <a:t>Tyrskylän</a:t>
            </a:r>
            <a:r>
              <a:rPr lang="fi-FI" sz="2000"/>
              <a:t> vasta-aloittaneena tietoturvapäällikkönä.</a:t>
            </a:r>
          </a:p>
          <a:p>
            <a:r>
              <a:rPr lang="fi-FI" sz="2000"/>
              <a:t>Viikon teemat käsittelevät mm. riskien-, toiminnan ja jatkuvuuden- ja häiriöidenhallintaa. </a:t>
            </a:r>
          </a:p>
          <a:p>
            <a:r>
              <a:rPr lang="fi-FI" sz="2000"/>
              <a:t>Viikon tarkoitus on tarjota mahdollisuus tutustua tietoturvavastaavan roolin pelin kautta. Se ei kuitenkaan sellaisenaan ole tarkoitettu toimintaohjeeksi, sen lisäksi kannattaa tutustua esimerkiksi Kyberturvallisuuskeskuksen ohjeisiin.</a:t>
            </a:r>
          </a:p>
          <a:p>
            <a:r>
              <a:rPr lang="fi-FI" sz="2000"/>
              <a:t>Viikon puolivälissä </a:t>
            </a:r>
            <a:r>
              <a:rPr lang="fi-FI" sz="2000" err="1"/>
              <a:t>Tyrskylän</a:t>
            </a:r>
            <a:r>
              <a:rPr lang="fi-FI" sz="2000"/>
              <a:t> kunnassa tapahtuu jotain yllättävää. Lataa peli ja ota selvää mitä!</a:t>
            </a:r>
          </a:p>
        </p:txBody>
      </p:sp>
      <p:pic>
        <p:nvPicPr>
          <p:cNvPr id="5" name="Kuva 4">
            <a:extLst>
              <a:ext uri="{FF2B5EF4-FFF2-40B4-BE49-F238E27FC236}">
                <a16:creationId xmlns:a16="http://schemas.microsoft.com/office/drawing/2014/main" id="{D4311973-580D-8B53-FB0C-F3F65A0203CA}"/>
              </a:ext>
              <a:ext uri="{C183D7F6-B498-43B3-948B-1728B52AA6E4}">
                <adec:decorative xmlns:adec="http://schemas.microsoft.com/office/drawing/2017/decorative" val="1"/>
              </a:ext>
            </a:extLst>
          </p:cNvPr>
          <p:cNvPicPr>
            <a:picLocks noChangeAspect="1"/>
          </p:cNvPicPr>
          <p:nvPr/>
        </p:nvPicPr>
        <p:blipFill rotWithShape="1">
          <a:blip r:embed="rId2"/>
          <a:srcRect l="-6191" t="-978" r="-234" b="-3168"/>
          <a:stretch/>
        </p:blipFill>
        <p:spPr>
          <a:xfrm>
            <a:off x="6672064" y="770743"/>
            <a:ext cx="3593415" cy="5661878"/>
          </a:xfrm>
          <a:prstGeom prst="rect">
            <a:avLst/>
          </a:prstGeom>
          <a:noFill/>
        </p:spPr>
      </p:pic>
      <p:sp>
        <p:nvSpPr>
          <p:cNvPr id="4" name="Päivämäärän paikkamerkki 3">
            <a:extLst>
              <a:ext uri="{FF2B5EF4-FFF2-40B4-BE49-F238E27FC236}">
                <a16:creationId xmlns:a16="http://schemas.microsoft.com/office/drawing/2014/main" id="{4B9117B5-67CB-CF6D-FC53-6EB9F32307A8}"/>
              </a:ext>
            </a:extLst>
          </p:cNvPr>
          <p:cNvSpPr>
            <a:spLocks noGrp="1"/>
          </p:cNvSpPr>
          <p:nvPr>
            <p:ph type="dt" sz="half" idx="12"/>
          </p:nvPr>
        </p:nvSpPr>
        <p:spPr>
          <a:xfrm>
            <a:off x="684000" y="6498590"/>
            <a:ext cx="1512000" cy="216000"/>
          </a:xfrm>
        </p:spPr>
        <p:txBody>
          <a:bodyPr anchor="ctr">
            <a:normAutofit/>
          </a:bodyPr>
          <a:lstStyle/>
          <a:p>
            <a:pPr>
              <a:lnSpc>
                <a:spcPct val="90000"/>
              </a:lnSpc>
              <a:spcAft>
                <a:spcPts val="600"/>
              </a:spcAft>
            </a:pPr>
            <a:fld id="{0741D2E8-3F3A-4EC8-AEB6-CCF96330FF8A}" type="datetime1">
              <a:rPr lang="fi-FI" sz="900" smtClean="0"/>
              <a:t>5.12.2024</a:t>
            </a:fld>
            <a:endParaRPr lang="fi-FI" sz="900"/>
          </a:p>
        </p:txBody>
      </p:sp>
      <p:sp>
        <p:nvSpPr>
          <p:cNvPr id="11" name="Footer Placeholder 4">
            <a:extLst>
              <a:ext uri="{FF2B5EF4-FFF2-40B4-BE49-F238E27FC236}">
                <a16:creationId xmlns:a16="http://schemas.microsoft.com/office/drawing/2014/main" id="{236C322E-F2B6-3716-BB21-C962202A30C9}"/>
              </a:ext>
            </a:extLst>
          </p:cNvPr>
          <p:cNvSpPr>
            <a:spLocks noGrp="1"/>
          </p:cNvSpPr>
          <p:nvPr>
            <p:ph type="ftr" sz="quarter" idx="13"/>
          </p:nvPr>
        </p:nvSpPr>
        <p:spPr>
          <a:xfrm>
            <a:off x="3190240" y="6498590"/>
            <a:ext cx="5811520" cy="216000"/>
          </a:xfrm>
        </p:spPr>
        <p:txBody>
          <a:bodyPr/>
          <a:lstStyle/>
          <a:p>
            <a:pPr>
              <a:spcAft>
                <a:spcPts val="600"/>
              </a:spcAft>
            </a:pPr>
            <a:r>
              <a:rPr lang="fi-FI"/>
              <a:t>VAHTI hyvät käytännöt tukimateriaali</a:t>
            </a:r>
          </a:p>
        </p:txBody>
      </p:sp>
      <p:sp>
        <p:nvSpPr>
          <p:cNvPr id="6" name="Dian numeron paikkamerkki 5">
            <a:extLst>
              <a:ext uri="{FF2B5EF4-FFF2-40B4-BE49-F238E27FC236}">
                <a16:creationId xmlns:a16="http://schemas.microsoft.com/office/drawing/2014/main" id="{483EF27C-7142-35EC-0655-B0886023082F}"/>
              </a:ext>
            </a:extLst>
          </p:cNvPr>
          <p:cNvSpPr>
            <a:spLocks noGrp="1"/>
          </p:cNvSpPr>
          <p:nvPr>
            <p:ph type="sldNum" sz="quarter" idx="14"/>
          </p:nvPr>
        </p:nvSpPr>
        <p:spPr>
          <a:xfrm>
            <a:off x="10115552" y="6498590"/>
            <a:ext cx="828040" cy="216000"/>
          </a:xfrm>
        </p:spPr>
        <p:txBody>
          <a:bodyPr anchor="ctr">
            <a:normAutofit/>
          </a:bodyPr>
          <a:lstStyle/>
          <a:p>
            <a:pPr>
              <a:lnSpc>
                <a:spcPct val="90000"/>
              </a:lnSpc>
              <a:spcAft>
                <a:spcPts val="600"/>
              </a:spcAft>
            </a:pPr>
            <a:fld id="{8680CC61-DB77-4485-B460-D8E4038D4204}" type="slidenum">
              <a:rPr lang="fi-FI" sz="900" smtClean="0"/>
              <a:pPr>
                <a:lnSpc>
                  <a:spcPct val="90000"/>
                </a:lnSpc>
                <a:spcAft>
                  <a:spcPts val="600"/>
                </a:spcAft>
              </a:pPr>
              <a:t>45</a:t>
            </a:fld>
            <a:endParaRPr lang="fi-FI" sz="900"/>
          </a:p>
        </p:txBody>
      </p:sp>
      <p:sp>
        <p:nvSpPr>
          <p:cNvPr id="2" name="Otsikko 1">
            <a:extLst>
              <a:ext uri="{FF2B5EF4-FFF2-40B4-BE49-F238E27FC236}">
                <a16:creationId xmlns:a16="http://schemas.microsoft.com/office/drawing/2014/main" id="{3C20CF0F-1706-DF29-DCE6-0109B812DB54}"/>
              </a:ext>
            </a:extLst>
          </p:cNvPr>
          <p:cNvSpPr>
            <a:spLocks noGrp="1"/>
          </p:cNvSpPr>
          <p:nvPr>
            <p:ph type="title"/>
          </p:nvPr>
        </p:nvSpPr>
        <p:spPr>
          <a:xfrm>
            <a:off x="684000" y="144000"/>
            <a:ext cx="10260000" cy="1224000"/>
          </a:xfrm>
        </p:spPr>
        <p:txBody>
          <a:bodyPr anchor="b">
            <a:normAutofit/>
          </a:bodyPr>
          <a:lstStyle/>
          <a:p>
            <a:pPr>
              <a:lnSpc>
                <a:spcPct val="90000"/>
              </a:lnSpc>
            </a:pPr>
            <a:r>
              <a:rPr lang="fi-FI"/>
              <a:t>Uusi viikko saatavilla – ”Kaappaus </a:t>
            </a:r>
            <a:r>
              <a:rPr lang="fi-FI" err="1"/>
              <a:t>Tyrskylässä</a:t>
            </a:r>
            <a:r>
              <a:rPr lang="fi-FI"/>
              <a:t>”!</a:t>
            </a:r>
          </a:p>
        </p:txBody>
      </p:sp>
    </p:spTree>
    <p:extLst>
      <p:ext uri="{BB962C8B-B14F-4D97-AF65-F5344CB8AC3E}">
        <p14:creationId xmlns:p14="http://schemas.microsoft.com/office/powerpoint/2010/main" val="21208133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939F577-BB81-472F-BF26-5FA0EDB981F7}"/>
              </a:ext>
            </a:extLst>
          </p:cNvPr>
          <p:cNvSpPr>
            <a:spLocks noGrp="1"/>
          </p:cNvSpPr>
          <p:nvPr>
            <p:ph type="title"/>
          </p:nvPr>
        </p:nvSpPr>
        <p:spPr/>
        <p:txBody>
          <a:bodyPr>
            <a:normAutofit/>
          </a:bodyPr>
          <a:lstStyle/>
          <a:p>
            <a:r>
              <a:rPr lang="fi-FI"/>
              <a:t>Ladattavissa  IOS ja Android –laitteille!</a:t>
            </a:r>
          </a:p>
        </p:txBody>
      </p:sp>
      <p:pic>
        <p:nvPicPr>
          <p:cNvPr id="5" name="Sisällön paikkamerkki 4">
            <a:extLst>
              <a:ext uri="{FF2B5EF4-FFF2-40B4-BE49-F238E27FC236}">
                <a16:creationId xmlns:a16="http://schemas.microsoft.com/office/drawing/2014/main" id="{AB64196A-9768-4E70-B706-3AF5FBE597C8}"/>
              </a:ext>
              <a:ext uri="{C183D7F6-B498-43B3-948B-1728B52AA6E4}">
                <adec:decorative xmlns:adec="http://schemas.microsoft.com/office/drawing/2017/decorative" val="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10065" y="2505669"/>
            <a:ext cx="3500437" cy="3500437"/>
          </a:xfrm>
        </p:spPr>
      </p:pic>
      <p:sp>
        <p:nvSpPr>
          <p:cNvPr id="3" name="Suorakulmio 2">
            <a:extLst>
              <a:ext uri="{FF2B5EF4-FFF2-40B4-BE49-F238E27FC236}">
                <a16:creationId xmlns:a16="http://schemas.microsoft.com/office/drawing/2014/main" id="{7BE23BB1-97CD-405E-8F18-0F9BF69BE74B}"/>
              </a:ext>
            </a:extLst>
          </p:cNvPr>
          <p:cNvSpPr/>
          <p:nvPr/>
        </p:nvSpPr>
        <p:spPr>
          <a:xfrm>
            <a:off x="161925" y="3667719"/>
            <a:ext cx="3886200" cy="1200329"/>
          </a:xfrm>
          <a:prstGeom prst="rect">
            <a:avLst/>
          </a:prstGeom>
        </p:spPr>
        <p:txBody>
          <a:bodyPr wrap="square">
            <a:spAutoFit/>
          </a:bodyPr>
          <a:lstStyle/>
          <a:p>
            <a:r>
              <a:rPr lang="nl-NL">
                <a:solidFill>
                  <a:schemeClr val="bg1"/>
                </a:solidFill>
              </a:rPr>
              <a:t>Google play:</a:t>
            </a:r>
          </a:p>
          <a:p>
            <a:r>
              <a:rPr lang="nl-NL">
                <a:solidFill>
                  <a:schemeClr val="bg1"/>
                </a:solidFill>
                <a:hlinkClick r:id="rId3"/>
              </a:rPr>
              <a:t>https://play.google.com/store/apps/details?id=fi.dvv.digiturvaelama</a:t>
            </a:r>
            <a:endParaRPr lang="nl-NL">
              <a:solidFill>
                <a:schemeClr val="bg1"/>
              </a:solidFill>
            </a:endParaRPr>
          </a:p>
          <a:p>
            <a:endParaRPr lang="fi-FI">
              <a:solidFill>
                <a:schemeClr val="bg1"/>
              </a:solidFill>
            </a:endParaRPr>
          </a:p>
        </p:txBody>
      </p:sp>
      <p:sp>
        <p:nvSpPr>
          <p:cNvPr id="4" name="Suorakulmio 3">
            <a:extLst>
              <a:ext uri="{FF2B5EF4-FFF2-40B4-BE49-F238E27FC236}">
                <a16:creationId xmlns:a16="http://schemas.microsoft.com/office/drawing/2014/main" id="{9ED30791-1097-4FD4-BFF2-4B1AFC2D7E33}"/>
              </a:ext>
            </a:extLst>
          </p:cNvPr>
          <p:cNvSpPr/>
          <p:nvPr/>
        </p:nvSpPr>
        <p:spPr>
          <a:xfrm>
            <a:off x="7810502" y="3778646"/>
            <a:ext cx="3762373" cy="923330"/>
          </a:xfrm>
          <a:prstGeom prst="rect">
            <a:avLst/>
          </a:prstGeom>
        </p:spPr>
        <p:txBody>
          <a:bodyPr wrap="square">
            <a:spAutoFit/>
          </a:bodyPr>
          <a:lstStyle/>
          <a:p>
            <a:r>
              <a:rPr lang="fi-FI">
                <a:solidFill>
                  <a:srgbClr val="1D1C1D"/>
                </a:solidFill>
                <a:latin typeface="Arial" panose="020B0604020202020204" pitchFamily="34" charset="0"/>
                <a:ea typeface="Calibri" panose="020F0502020204030204" pitchFamily="34" charset="0"/>
              </a:rPr>
              <a:t> </a:t>
            </a:r>
            <a:r>
              <a:rPr lang="fi-FI" err="1">
                <a:solidFill>
                  <a:schemeClr val="bg1"/>
                </a:solidFill>
                <a:latin typeface="Arial" panose="020B0604020202020204" pitchFamily="34" charset="0"/>
                <a:ea typeface="Calibri" panose="020F0502020204030204" pitchFamily="34" charset="0"/>
              </a:rPr>
              <a:t>Appstore</a:t>
            </a:r>
            <a:endParaRPr lang="fi-FI">
              <a:solidFill>
                <a:schemeClr val="bg1"/>
              </a:solidFill>
              <a:latin typeface="Arial" panose="020B0604020202020204" pitchFamily="34" charset="0"/>
              <a:ea typeface="Calibri" panose="020F0502020204030204" pitchFamily="34" charset="0"/>
            </a:endParaRPr>
          </a:p>
          <a:p>
            <a:r>
              <a:rPr lang="fi-FI" u="sng">
                <a:solidFill>
                  <a:srgbClr val="0563C1"/>
                </a:solidFill>
                <a:latin typeface="Arial" panose="020B0604020202020204" pitchFamily="34" charset="0"/>
                <a:ea typeface="Calibri" panose="020F0502020204030204" pitchFamily="34" charset="0"/>
                <a:hlinkClick r:id="rId4"/>
              </a:rPr>
              <a:t>https://apps.apple.com/app/id1514065267</a:t>
            </a:r>
            <a:endParaRPr lang="fi-FI"/>
          </a:p>
        </p:txBody>
      </p:sp>
      <p:sp>
        <p:nvSpPr>
          <p:cNvPr id="6" name="Päivämäärän paikkamerkki 5">
            <a:extLst>
              <a:ext uri="{FF2B5EF4-FFF2-40B4-BE49-F238E27FC236}">
                <a16:creationId xmlns:a16="http://schemas.microsoft.com/office/drawing/2014/main" id="{9C6564BC-8129-C156-88FC-AA29992C3500}"/>
              </a:ext>
            </a:extLst>
          </p:cNvPr>
          <p:cNvSpPr>
            <a:spLocks noGrp="1"/>
          </p:cNvSpPr>
          <p:nvPr>
            <p:ph type="dt" sz="half" idx="10"/>
          </p:nvPr>
        </p:nvSpPr>
        <p:spPr/>
        <p:txBody>
          <a:bodyPr/>
          <a:lstStyle/>
          <a:p>
            <a:fld id="{6C4A95E1-20E9-4545-BF82-60B483F896E8}" type="datetime1">
              <a:rPr lang="fi-FI" smtClean="0"/>
              <a:t>5.12.2024</a:t>
            </a:fld>
            <a:endParaRPr lang="fi-FI"/>
          </a:p>
        </p:txBody>
      </p:sp>
      <p:sp>
        <p:nvSpPr>
          <p:cNvPr id="7" name="Alatunnisteen paikkamerkki 6">
            <a:extLst>
              <a:ext uri="{FF2B5EF4-FFF2-40B4-BE49-F238E27FC236}">
                <a16:creationId xmlns:a16="http://schemas.microsoft.com/office/drawing/2014/main" id="{8643CB75-E272-437D-9DE8-C61AA13517E9}"/>
              </a:ext>
            </a:extLst>
          </p:cNvPr>
          <p:cNvSpPr>
            <a:spLocks noGrp="1"/>
          </p:cNvSpPr>
          <p:nvPr>
            <p:ph type="ftr" sz="quarter" idx="11"/>
          </p:nvPr>
        </p:nvSpPr>
        <p:spPr/>
        <p:txBody>
          <a:bodyPr/>
          <a:lstStyle/>
          <a:p>
            <a:r>
              <a:rPr lang="fi-FI"/>
              <a:t>VAHTI hyvät käytännöt tukimateriaali</a:t>
            </a:r>
          </a:p>
        </p:txBody>
      </p:sp>
      <p:sp>
        <p:nvSpPr>
          <p:cNvPr id="8" name="Dian numeron paikkamerkki 7">
            <a:extLst>
              <a:ext uri="{FF2B5EF4-FFF2-40B4-BE49-F238E27FC236}">
                <a16:creationId xmlns:a16="http://schemas.microsoft.com/office/drawing/2014/main" id="{54FE807A-F034-33DE-8321-69E4746BEA64}"/>
              </a:ext>
            </a:extLst>
          </p:cNvPr>
          <p:cNvSpPr>
            <a:spLocks noGrp="1"/>
          </p:cNvSpPr>
          <p:nvPr>
            <p:ph type="sldNum" sz="quarter" idx="12"/>
          </p:nvPr>
        </p:nvSpPr>
        <p:spPr/>
        <p:txBody>
          <a:bodyPr/>
          <a:lstStyle/>
          <a:p>
            <a:fld id="{8680CC61-DB77-4485-B460-D8E4038D4204}" type="slidenum">
              <a:rPr lang="fi-FI" smtClean="0"/>
              <a:t>46</a:t>
            </a:fld>
            <a:endParaRPr lang="fi-FI"/>
          </a:p>
        </p:txBody>
      </p:sp>
    </p:spTree>
    <p:extLst>
      <p:ext uri="{BB962C8B-B14F-4D97-AF65-F5344CB8AC3E}">
        <p14:creationId xmlns:p14="http://schemas.microsoft.com/office/powerpoint/2010/main" val="39227324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C9EAC7F3-578A-447B-8080-BA8F302030E3}"/>
              </a:ext>
            </a:extLst>
          </p:cNvPr>
          <p:cNvSpPr>
            <a:spLocks noGrp="1"/>
          </p:cNvSpPr>
          <p:nvPr>
            <p:ph sz="quarter" idx="10"/>
          </p:nvPr>
        </p:nvSpPr>
        <p:spPr>
          <a:xfrm>
            <a:off x="684000" y="1692000"/>
            <a:ext cx="5040000" cy="4608000"/>
          </a:xfrm>
        </p:spPr>
        <p:txBody>
          <a:bodyPr>
            <a:normAutofit/>
          </a:bodyPr>
          <a:lstStyle/>
          <a:p>
            <a:pPr>
              <a:lnSpc>
                <a:spcPct val="90000"/>
              </a:lnSpc>
            </a:pPr>
            <a:r>
              <a:rPr lang="fi-FI" sz="2000"/>
              <a:t>Tapa osoittaa henkilökohtainen digiturvaosaaminen.</a:t>
            </a:r>
          </a:p>
          <a:p>
            <a:pPr>
              <a:lnSpc>
                <a:spcPct val="90000"/>
              </a:lnSpc>
            </a:pPr>
            <a:r>
              <a:rPr lang="fi-FI" sz="2000"/>
              <a:t>Mitä opin:</a:t>
            </a:r>
          </a:p>
          <a:p>
            <a:pPr lvl="1">
              <a:lnSpc>
                <a:spcPct val="90000"/>
              </a:lnSpc>
            </a:pPr>
            <a:r>
              <a:rPr lang="fi-FI" sz="2000"/>
              <a:t>Pysähdyt miettimään toimintaa digiturvallisuuden kannalta.</a:t>
            </a:r>
          </a:p>
          <a:p>
            <a:pPr lvl="1">
              <a:lnSpc>
                <a:spcPct val="90000"/>
              </a:lnSpc>
            </a:pPr>
            <a:r>
              <a:rPr lang="fi-FI" sz="2000"/>
              <a:t>Kiinnität huomiota tietojen luokitteluun, tilojen, laitteiden ja palveluiden käyttöön työssä ja vapaa-ajalla.</a:t>
            </a:r>
          </a:p>
          <a:p>
            <a:pPr lvl="1">
              <a:lnSpc>
                <a:spcPct val="90000"/>
              </a:lnSpc>
            </a:pPr>
            <a:r>
              <a:rPr lang="fi-FI" sz="2000"/>
              <a:t>Otat tietoturvan ja tietosuojan huomioon viestinnässä.</a:t>
            </a:r>
          </a:p>
          <a:p>
            <a:pPr lvl="1">
              <a:lnSpc>
                <a:spcPct val="90000"/>
              </a:lnSpc>
            </a:pPr>
            <a:r>
              <a:rPr lang="fi-FI" sz="2000"/>
              <a:t>Olet valppaana huijausyritysten ja muun kyberrikollisuuden varalta.</a:t>
            </a:r>
          </a:p>
          <a:p>
            <a:pPr lvl="1">
              <a:lnSpc>
                <a:spcPct val="90000"/>
              </a:lnSpc>
            </a:pPr>
            <a:r>
              <a:rPr lang="fi-FI" sz="2000">
                <a:hlinkClick r:id="rId2"/>
              </a:rPr>
              <a:t>https://www.eoppiva.fi/koulutukset/digiturvallinen-elama-testi/</a:t>
            </a:r>
            <a:endParaRPr lang="fi-FI" sz="2000"/>
          </a:p>
          <a:p>
            <a:pPr lvl="1">
              <a:lnSpc>
                <a:spcPct val="90000"/>
              </a:lnSpc>
            </a:pPr>
            <a:endParaRPr lang="fi-FI" sz="2000"/>
          </a:p>
          <a:p>
            <a:pPr marL="0" indent="0">
              <a:lnSpc>
                <a:spcPct val="90000"/>
              </a:lnSpc>
              <a:buNone/>
            </a:pPr>
            <a:endParaRPr lang="fi-FI" sz="2000"/>
          </a:p>
        </p:txBody>
      </p:sp>
      <p:pic>
        <p:nvPicPr>
          <p:cNvPr id="3" name="Kuva 2">
            <a:extLst>
              <a:ext uri="{FF2B5EF4-FFF2-40B4-BE49-F238E27FC236}">
                <a16:creationId xmlns:a16="http://schemas.microsoft.com/office/drawing/2014/main" id="{5E95C171-7949-8061-7EC5-68EE7694D0B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08965" y="2616301"/>
            <a:ext cx="5040000" cy="2759398"/>
          </a:xfrm>
          <a:prstGeom prst="rect">
            <a:avLst/>
          </a:prstGeom>
          <a:noFill/>
        </p:spPr>
      </p:pic>
      <p:sp>
        <p:nvSpPr>
          <p:cNvPr id="12" name="Date Placeholder 3">
            <a:extLst>
              <a:ext uri="{FF2B5EF4-FFF2-40B4-BE49-F238E27FC236}">
                <a16:creationId xmlns:a16="http://schemas.microsoft.com/office/drawing/2014/main" id="{09FE5BF7-CF4B-E283-CA22-CA802B2BB944}"/>
              </a:ext>
            </a:extLst>
          </p:cNvPr>
          <p:cNvSpPr>
            <a:spLocks noGrp="1"/>
          </p:cNvSpPr>
          <p:nvPr>
            <p:ph type="dt" sz="half" idx="12"/>
          </p:nvPr>
        </p:nvSpPr>
        <p:spPr>
          <a:xfrm>
            <a:off x="684000" y="6498590"/>
            <a:ext cx="1512000" cy="216000"/>
          </a:xfrm>
        </p:spPr>
        <p:txBody>
          <a:bodyPr anchor="ctr">
            <a:normAutofit/>
          </a:bodyPr>
          <a:lstStyle/>
          <a:p>
            <a:pPr>
              <a:lnSpc>
                <a:spcPct val="90000"/>
              </a:lnSpc>
              <a:spcAft>
                <a:spcPts val="600"/>
              </a:spcAft>
            </a:pPr>
            <a:fld id="{2564B624-CB4B-472D-81D6-7CF594DF10DE}" type="datetime1">
              <a:rPr lang="fi-FI" sz="900" smtClean="0"/>
              <a:t>5.12.2024</a:t>
            </a:fld>
            <a:endParaRPr lang="fi-FI" sz="900"/>
          </a:p>
        </p:txBody>
      </p:sp>
      <p:sp>
        <p:nvSpPr>
          <p:cNvPr id="17" name="Footer Placeholder 4">
            <a:extLst>
              <a:ext uri="{FF2B5EF4-FFF2-40B4-BE49-F238E27FC236}">
                <a16:creationId xmlns:a16="http://schemas.microsoft.com/office/drawing/2014/main" id="{D44A661D-FA99-EEE7-F928-47C0DDC48A8C}"/>
              </a:ext>
            </a:extLst>
          </p:cNvPr>
          <p:cNvSpPr>
            <a:spLocks noGrp="1"/>
          </p:cNvSpPr>
          <p:nvPr>
            <p:ph type="ftr" sz="quarter" idx="13"/>
          </p:nvPr>
        </p:nvSpPr>
        <p:spPr>
          <a:xfrm>
            <a:off x="3190240" y="6498590"/>
            <a:ext cx="5811520" cy="216000"/>
          </a:xfrm>
        </p:spPr>
        <p:txBody>
          <a:bodyPr/>
          <a:lstStyle/>
          <a:p>
            <a:pPr>
              <a:spcAft>
                <a:spcPts val="600"/>
              </a:spcAft>
            </a:pPr>
            <a:r>
              <a:rPr lang="fi-FI"/>
              <a:t>VAHTI hyvät käytännöt tukimateriaali</a:t>
            </a:r>
          </a:p>
        </p:txBody>
      </p:sp>
      <p:sp>
        <p:nvSpPr>
          <p:cNvPr id="6" name="Dian numeron paikkamerkki 5">
            <a:extLst>
              <a:ext uri="{FF2B5EF4-FFF2-40B4-BE49-F238E27FC236}">
                <a16:creationId xmlns:a16="http://schemas.microsoft.com/office/drawing/2014/main" id="{81564B26-E50C-41AA-88DC-8135961AA3A1}"/>
              </a:ext>
            </a:extLst>
          </p:cNvPr>
          <p:cNvSpPr>
            <a:spLocks noGrp="1"/>
          </p:cNvSpPr>
          <p:nvPr>
            <p:ph type="sldNum" sz="quarter" idx="14"/>
          </p:nvPr>
        </p:nvSpPr>
        <p:spPr>
          <a:xfrm>
            <a:off x="10115552" y="6498590"/>
            <a:ext cx="828040" cy="216000"/>
          </a:xfrm>
        </p:spPr>
        <p:txBody>
          <a:bodyPr anchor="ctr">
            <a:normAutofit/>
          </a:bodyPr>
          <a:lstStyle/>
          <a:p>
            <a:pPr>
              <a:lnSpc>
                <a:spcPct val="90000"/>
              </a:lnSpc>
              <a:spcAft>
                <a:spcPts val="600"/>
              </a:spcAft>
            </a:pPr>
            <a:fld id="{8680CC61-DB77-4485-B460-D8E4038D4204}" type="slidenum">
              <a:rPr lang="fi-FI" sz="900" smtClean="0"/>
              <a:pPr>
                <a:lnSpc>
                  <a:spcPct val="90000"/>
                </a:lnSpc>
                <a:spcAft>
                  <a:spcPts val="600"/>
                </a:spcAft>
              </a:pPr>
              <a:t>47</a:t>
            </a:fld>
            <a:endParaRPr lang="fi-FI" sz="900"/>
          </a:p>
        </p:txBody>
      </p:sp>
      <p:sp>
        <p:nvSpPr>
          <p:cNvPr id="7" name="Otsikko 6">
            <a:extLst>
              <a:ext uri="{FF2B5EF4-FFF2-40B4-BE49-F238E27FC236}">
                <a16:creationId xmlns:a16="http://schemas.microsoft.com/office/drawing/2014/main" id="{7AC9B8B4-2C81-4E64-999C-D2538B332E5D}"/>
              </a:ext>
            </a:extLst>
          </p:cNvPr>
          <p:cNvSpPr>
            <a:spLocks noGrp="1"/>
          </p:cNvSpPr>
          <p:nvPr>
            <p:ph type="title"/>
          </p:nvPr>
        </p:nvSpPr>
        <p:spPr>
          <a:xfrm>
            <a:off x="684000" y="144000"/>
            <a:ext cx="10260000" cy="1224000"/>
          </a:xfrm>
        </p:spPr>
        <p:txBody>
          <a:bodyPr anchor="b">
            <a:normAutofit/>
          </a:bodyPr>
          <a:lstStyle/>
          <a:p>
            <a:r>
              <a:rPr lang="fi-FI"/>
              <a:t>Digiturvallinen elämä -testi</a:t>
            </a:r>
          </a:p>
        </p:txBody>
      </p:sp>
    </p:spTree>
    <p:extLst>
      <p:ext uri="{BB962C8B-B14F-4D97-AF65-F5344CB8AC3E}">
        <p14:creationId xmlns:p14="http://schemas.microsoft.com/office/powerpoint/2010/main" val="30101993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A07BDEE8-CFF9-2E80-53C9-3B3F0780FC21}"/>
              </a:ext>
            </a:extLst>
          </p:cNvPr>
          <p:cNvSpPr>
            <a:spLocks noGrp="1"/>
          </p:cNvSpPr>
          <p:nvPr>
            <p:ph sz="quarter" idx="10"/>
          </p:nvPr>
        </p:nvSpPr>
        <p:spPr/>
        <p:txBody>
          <a:bodyPr>
            <a:normAutofit/>
          </a:bodyPr>
          <a:lstStyle/>
          <a:p>
            <a:r>
              <a:rPr lang="fi-FI" dirty="0"/>
              <a:t>Digiturvatilaisuudet ja -webinaarit:</a:t>
            </a:r>
          </a:p>
          <a:p>
            <a:pPr lvl="1"/>
            <a:r>
              <a:rPr lang="fi-FI" dirty="0">
                <a:hlinkClick r:id="rId2"/>
              </a:rPr>
              <a:t>https://dvv.fi</a:t>
            </a:r>
            <a:r>
              <a:rPr lang="fi-FI">
                <a:hlinkClick r:id="rId2"/>
              </a:rPr>
              <a:t>/digiturvatilaisuudet</a:t>
            </a:r>
            <a:endParaRPr lang="fi-FI" dirty="0"/>
          </a:p>
          <a:p>
            <a:pPr marL="0" indent="0">
              <a:buNone/>
            </a:pPr>
            <a:endParaRPr lang="fi-FI" dirty="0"/>
          </a:p>
          <a:p>
            <a:r>
              <a:rPr lang="fi-FI" dirty="0"/>
              <a:t>Webinaarien tallenteet:</a:t>
            </a:r>
          </a:p>
          <a:p>
            <a:pPr lvl="1"/>
            <a:r>
              <a:rPr lang="fi-FI" dirty="0">
                <a:hlinkClick r:id="rId3"/>
              </a:rPr>
              <a:t>https://live.mediaserver.fi/dvv/archive</a:t>
            </a:r>
            <a:r>
              <a:rPr lang="fi-FI" dirty="0"/>
              <a:t> </a:t>
            </a:r>
          </a:p>
        </p:txBody>
      </p:sp>
      <p:sp>
        <p:nvSpPr>
          <p:cNvPr id="3" name="Sisällön paikkamerkki 2">
            <a:extLst>
              <a:ext uri="{FF2B5EF4-FFF2-40B4-BE49-F238E27FC236}">
                <a16:creationId xmlns:a16="http://schemas.microsoft.com/office/drawing/2014/main" id="{A7A12913-39B8-DB01-C978-10B29D52D59A}"/>
              </a:ext>
            </a:extLst>
          </p:cNvPr>
          <p:cNvSpPr>
            <a:spLocks noGrp="1"/>
          </p:cNvSpPr>
          <p:nvPr>
            <p:ph sz="quarter" idx="11"/>
          </p:nvPr>
        </p:nvSpPr>
        <p:spPr/>
        <p:txBody>
          <a:bodyPr/>
          <a:lstStyle/>
          <a:p>
            <a:endParaRPr lang="fi-FI"/>
          </a:p>
        </p:txBody>
      </p:sp>
      <p:sp>
        <p:nvSpPr>
          <p:cNvPr id="4" name="Päivämäärän paikkamerkki 3">
            <a:extLst>
              <a:ext uri="{FF2B5EF4-FFF2-40B4-BE49-F238E27FC236}">
                <a16:creationId xmlns:a16="http://schemas.microsoft.com/office/drawing/2014/main" id="{AF73AE8B-AE0B-407D-084F-3389A6A5D9C8}"/>
              </a:ext>
            </a:extLst>
          </p:cNvPr>
          <p:cNvSpPr>
            <a:spLocks noGrp="1"/>
          </p:cNvSpPr>
          <p:nvPr>
            <p:ph type="dt" sz="half" idx="12"/>
          </p:nvPr>
        </p:nvSpPr>
        <p:spPr/>
        <p:txBody>
          <a:bodyPr/>
          <a:lstStyle/>
          <a:p>
            <a:fld id="{51CD833B-283B-488B-B8D5-1308DF55E246}" type="datetime1">
              <a:rPr lang="fi-FI" smtClean="0"/>
              <a:t>5.12.2024</a:t>
            </a:fld>
            <a:endParaRPr lang="fi-FI"/>
          </a:p>
        </p:txBody>
      </p:sp>
      <p:sp>
        <p:nvSpPr>
          <p:cNvPr id="5" name="Alatunnisteen paikkamerkki 4">
            <a:extLst>
              <a:ext uri="{FF2B5EF4-FFF2-40B4-BE49-F238E27FC236}">
                <a16:creationId xmlns:a16="http://schemas.microsoft.com/office/drawing/2014/main" id="{EB51F9EE-E4E1-F9B6-835C-5C47D2E974B2}"/>
              </a:ext>
            </a:extLst>
          </p:cNvPr>
          <p:cNvSpPr>
            <a:spLocks noGrp="1"/>
          </p:cNvSpPr>
          <p:nvPr>
            <p:ph type="ftr" sz="quarter" idx="13"/>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117260CD-8152-626D-D932-BA6958EDE7FC}"/>
              </a:ext>
            </a:extLst>
          </p:cNvPr>
          <p:cNvSpPr>
            <a:spLocks noGrp="1"/>
          </p:cNvSpPr>
          <p:nvPr>
            <p:ph type="sldNum" sz="quarter" idx="14"/>
          </p:nvPr>
        </p:nvSpPr>
        <p:spPr/>
        <p:txBody>
          <a:bodyPr/>
          <a:lstStyle/>
          <a:p>
            <a:fld id="{8680CC61-DB77-4485-B460-D8E4038D4204}" type="slidenum">
              <a:rPr lang="fi-FI" smtClean="0"/>
              <a:t>48</a:t>
            </a:fld>
            <a:endParaRPr lang="fi-FI"/>
          </a:p>
        </p:txBody>
      </p:sp>
      <p:sp>
        <p:nvSpPr>
          <p:cNvPr id="7" name="Otsikko 6">
            <a:extLst>
              <a:ext uri="{FF2B5EF4-FFF2-40B4-BE49-F238E27FC236}">
                <a16:creationId xmlns:a16="http://schemas.microsoft.com/office/drawing/2014/main" id="{4B1048D0-8FF2-2837-25AE-86122B7E729B}"/>
              </a:ext>
            </a:extLst>
          </p:cNvPr>
          <p:cNvSpPr>
            <a:spLocks noGrp="1"/>
          </p:cNvSpPr>
          <p:nvPr>
            <p:ph type="title"/>
          </p:nvPr>
        </p:nvSpPr>
        <p:spPr/>
        <p:txBody>
          <a:bodyPr>
            <a:normAutofit fontScale="90000"/>
          </a:bodyPr>
          <a:lstStyle/>
          <a:p>
            <a:r>
              <a:rPr lang="fi-FI" dirty="0"/>
              <a:t>Hyödynnä DVV:n </a:t>
            </a:r>
            <a:br>
              <a:rPr lang="fi-FI" dirty="0"/>
            </a:br>
            <a:r>
              <a:rPr lang="fi-FI" dirty="0"/>
              <a:t>webinaareja</a:t>
            </a:r>
          </a:p>
        </p:txBody>
      </p:sp>
      <p:pic>
        <p:nvPicPr>
          <p:cNvPr id="9" name="Kuva 8">
            <a:extLst>
              <a:ext uri="{FF2B5EF4-FFF2-40B4-BE49-F238E27FC236}">
                <a16:creationId xmlns:a16="http://schemas.microsoft.com/office/drawing/2014/main" id="{A676D170-6D22-42D7-0DAF-26A60492E81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801885" y="327994"/>
            <a:ext cx="5420477" cy="3208892"/>
          </a:xfrm>
          <a:prstGeom prst="rect">
            <a:avLst/>
          </a:prstGeom>
        </p:spPr>
      </p:pic>
      <p:pic>
        <p:nvPicPr>
          <p:cNvPr id="11" name="Kuva 10">
            <a:extLst>
              <a:ext uri="{FF2B5EF4-FFF2-40B4-BE49-F238E27FC236}">
                <a16:creationId xmlns:a16="http://schemas.microsoft.com/office/drawing/2014/main" id="{2263B3C8-A107-9B54-CB80-316FB49CD8F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755175" y="3578733"/>
            <a:ext cx="5506943" cy="2305232"/>
          </a:xfrm>
          <a:prstGeom prst="rect">
            <a:avLst/>
          </a:prstGeom>
        </p:spPr>
      </p:pic>
    </p:spTree>
    <p:extLst>
      <p:ext uri="{BB962C8B-B14F-4D97-AF65-F5344CB8AC3E}">
        <p14:creationId xmlns:p14="http://schemas.microsoft.com/office/powerpoint/2010/main" val="31643737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7E4B58D8-53AB-0A20-AAE6-6C7067465F12}"/>
              </a:ext>
            </a:extLst>
          </p:cNvPr>
          <p:cNvSpPr>
            <a:spLocks noGrp="1"/>
          </p:cNvSpPr>
          <p:nvPr>
            <p:ph sz="quarter" idx="10"/>
          </p:nvPr>
        </p:nvSpPr>
        <p:spPr>
          <a:xfrm>
            <a:off x="684000" y="1692000"/>
            <a:ext cx="10259592" cy="4608000"/>
          </a:xfrm>
        </p:spPr>
        <p:txBody>
          <a:bodyPr vert="horz" lIns="91440" tIns="45720" rIns="91440" bIns="45720" rtlCol="0" anchor="t">
            <a:normAutofit fontScale="77500" lnSpcReduction="20000"/>
          </a:bodyPr>
          <a:lstStyle/>
          <a:p>
            <a:r>
              <a:rPr lang="fi-FI" dirty="0"/>
              <a:t>Koulutuksia, ohjeita yms.</a:t>
            </a:r>
            <a:endParaRPr lang="fi-FI" dirty="0">
              <a:hlinkClick r:id="rId2"/>
            </a:endParaRPr>
          </a:p>
          <a:p>
            <a:pPr marL="798830" lvl="1" indent="-341630"/>
            <a:r>
              <a:rPr lang="fi-FI" dirty="0"/>
              <a:t>Kansalaisen kyberturvallisuus: </a:t>
            </a:r>
            <a:r>
              <a:rPr lang="fi-FI" dirty="0">
                <a:hlinkClick r:id="rId2"/>
              </a:rPr>
              <a:t>https://koulutuskalenteri.mpk.fi/Default.aspx?tabid=1054&amp;id=155538#1a251873</a:t>
            </a:r>
            <a:endParaRPr lang="fi-FI" dirty="0">
              <a:cs typeface="Arial" panose="020B0604020202020204"/>
            </a:endParaRPr>
          </a:p>
          <a:p>
            <a:pPr marL="798830" lvl="1" indent="-341630"/>
            <a:r>
              <a:rPr lang="fi-FI" dirty="0">
                <a:cs typeface="Arial" panose="020B0604020202020204"/>
              </a:rPr>
              <a:t>Ylen Digitreenit</a:t>
            </a:r>
          </a:p>
          <a:p>
            <a:pPr lvl="2"/>
            <a:r>
              <a:rPr lang="fi-FI" dirty="0">
                <a:cs typeface="Arial"/>
                <a:hlinkClick r:id="rId3"/>
              </a:rPr>
              <a:t>https</a:t>
            </a:r>
            <a:r>
              <a:rPr lang="fi-FI" dirty="0">
                <a:hlinkClick r:id="rId3"/>
              </a:rPr>
              <a:t>://yle.fi/aihe/digitreenit/tietoturva</a:t>
            </a:r>
            <a:endParaRPr lang="fi-FI" dirty="0"/>
          </a:p>
          <a:p>
            <a:pPr lvl="1"/>
            <a:r>
              <a:rPr lang="fi-FI" dirty="0">
                <a:cs typeface="Arial" panose="020B0604020202020204"/>
              </a:rPr>
              <a:t>Kyberturvallisuuskeskuksen ohjeita: </a:t>
            </a:r>
            <a:r>
              <a:rPr lang="fi-FI" dirty="0">
                <a:cs typeface="Arial" panose="020B0604020202020204"/>
                <a:hlinkClick r:id="rId4"/>
              </a:rPr>
              <a:t>https://www.kyberturvallisuuskeskus.fi/fi/ohjeet</a:t>
            </a:r>
            <a:endParaRPr lang="fi-FI" dirty="0">
              <a:cs typeface="Arial" panose="020B0604020202020204"/>
            </a:endParaRPr>
          </a:p>
          <a:p>
            <a:pPr lvl="1"/>
            <a:r>
              <a:rPr lang="fi-FI" dirty="0">
                <a:cs typeface="Arial" panose="020B0604020202020204"/>
              </a:rPr>
              <a:t>” Opettele tunnistamaan yleisimmät huijaukset ja suojaa omat tietosi mahdollisimman hyvin. Jos tulit huijatuksi, nopea ja oikea toiminta kannattaa, vaikka tilanne nolottaisikin – virheitä kun sattuu kaikille”. </a:t>
            </a:r>
            <a:endParaRPr lang="fi-FI" dirty="0">
              <a:cs typeface="Arial" panose="020B0604020202020204"/>
              <a:hlinkClick r:id="rId5"/>
            </a:endParaRPr>
          </a:p>
          <a:p>
            <a:pPr lvl="1"/>
            <a:r>
              <a:rPr lang="fi-FI" dirty="0">
                <a:cs typeface="Arial" panose="020B0604020202020204"/>
                <a:hlinkClick r:id="rId5"/>
              </a:rPr>
              <a:t>https://nytvalppaana.fi/fi</a:t>
            </a:r>
            <a:endParaRPr lang="fi-FI" dirty="0">
              <a:cs typeface="Arial" panose="020B0604020202020204"/>
            </a:endParaRPr>
          </a:p>
          <a:p>
            <a:pPr lvl="1"/>
            <a:endParaRPr lang="fi-FI" dirty="0">
              <a:cs typeface="Arial" panose="020B0604020202020204"/>
            </a:endParaRPr>
          </a:p>
          <a:p>
            <a:pPr lvl="1"/>
            <a:r>
              <a:rPr lang="en-US" dirty="0">
                <a:cs typeface="Arial" panose="020B0604020202020204"/>
              </a:rPr>
              <a:t>“</a:t>
            </a:r>
            <a:r>
              <a:rPr lang="en-US" dirty="0" err="1">
                <a:cs typeface="Arial" panose="020B0604020202020204"/>
              </a:rPr>
              <a:t>SecPort</a:t>
            </a:r>
            <a:r>
              <a:rPr lang="en-US" dirty="0">
                <a:cs typeface="Arial" panose="020B0604020202020204"/>
              </a:rPr>
              <a:t> is a cybersecurity portal designed to help all Europeans stay secure while using digital services and devices in their everyday life”. </a:t>
            </a:r>
            <a:r>
              <a:rPr lang="fi-FI" dirty="0">
                <a:cs typeface="Arial" panose="020B0604020202020204"/>
                <a:hlinkClick r:id="rId6"/>
              </a:rPr>
              <a:t>https://www.secport.org/</a:t>
            </a:r>
            <a:endParaRPr lang="fi-FI" dirty="0">
              <a:cs typeface="Arial" panose="020B0604020202020204"/>
            </a:endParaRPr>
          </a:p>
          <a:p>
            <a:pPr lvl="1"/>
            <a:endParaRPr lang="fi-FI" dirty="0">
              <a:cs typeface="Arial" panose="020B0604020202020204"/>
            </a:endParaRPr>
          </a:p>
          <a:p>
            <a:pPr marL="457200" lvl="1" indent="0">
              <a:buNone/>
            </a:pPr>
            <a:endParaRPr lang="fi-FI" dirty="0">
              <a:cs typeface="Arial" panose="020B0604020202020204"/>
            </a:endParaRPr>
          </a:p>
          <a:p>
            <a:pPr marL="457200" lvl="1" indent="0">
              <a:buNone/>
            </a:pPr>
            <a:endParaRPr lang="fi-FI" dirty="0">
              <a:cs typeface="Arial" panose="020B0604020202020204"/>
            </a:endParaRPr>
          </a:p>
          <a:p>
            <a:r>
              <a:rPr lang="fi-FI" dirty="0"/>
              <a:t>Pelejä</a:t>
            </a:r>
          </a:p>
          <a:p>
            <a:pPr lvl="1"/>
            <a:r>
              <a:rPr lang="fi-FI" dirty="0">
                <a:hlinkClick r:id="rId7"/>
              </a:rPr>
              <a:t>https://www.spoofy.fi/</a:t>
            </a:r>
            <a:endParaRPr lang="fi-FI" dirty="0"/>
          </a:p>
          <a:p>
            <a:pPr lvl="1"/>
            <a:r>
              <a:rPr lang="fi-FI" dirty="0" err="1"/>
              <a:t>Cyber</a:t>
            </a:r>
            <a:r>
              <a:rPr lang="fi-FI" dirty="0"/>
              <a:t> city </a:t>
            </a:r>
            <a:r>
              <a:rPr lang="fi-FI" dirty="0" err="1"/>
              <a:t>tycoon</a:t>
            </a:r>
            <a:r>
              <a:rPr lang="fi-FI" dirty="0"/>
              <a:t>: </a:t>
            </a:r>
            <a:r>
              <a:rPr lang="fi-FI" dirty="0">
                <a:hlinkClick r:id="rId8"/>
              </a:rPr>
              <a:t>https://cyber-citizen.eu/secport-portaali-ja-cyber-city-tycoon-peli-julkaistaan-suomessa-31-10-2024/</a:t>
            </a:r>
            <a:endParaRPr lang="fi-FI" dirty="0"/>
          </a:p>
          <a:p>
            <a:pPr lvl="1"/>
            <a:endParaRPr lang="fi-FI" dirty="0"/>
          </a:p>
          <a:p>
            <a:pPr marL="457200" lvl="1" indent="0">
              <a:buNone/>
            </a:pPr>
            <a:endParaRPr lang="fi-FI" dirty="0">
              <a:cs typeface="Arial"/>
            </a:endParaRPr>
          </a:p>
          <a:p>
            <a:pPr lvl="1"/>
            <a:endParaRPr lang="fi-FI" dirty="0"/>
          </a:p>
          <a:p>
            <a:endParaRPr lang="fi-FI" dirty="0"/>
          </a:p>
        </p:txBody>
      </p:sp>
      <p:sp>
        <p:nvSpPr>
          <p:cNvPr id="4" name="Päivämäärän paikkamerkki 3">
            <a:extLst>
              <a:ext uri="{FF2B5EF4-FFF2-40B4-BE49-F238E27FC236}">
                <a16:creationId xmlns:a16="http://schemas.microsoft.com/office/drawing/2014/main" id="{00CB461E-05D4-BFF4-40F1-F5FA54F679EB}"/>
              </a:ext>
            </a:extLst>
          </p:cNvPr>
          <p:cNvSpPr>
            <a:spLocks noGrp="1"/>
          </p:cNvSpPr>
          <p:nvPr>
            <p:ph type="dt" sz="half" idx="12"/>
          </p:nvPr>
        </p:nvSpPr>
        <p:spPr/>
        <p:txBody>
          <a:bodyPr/>
          <a:lstStyle/>
          <a:p>
            <a:fld id="{EF1A01FF-C959-4565-B74E-DEBAC1308ABD}" type="datetime1">
              <a:rPr lang="fi-FI" smtClean="0"/>
              <a:t>5.12.2024</a:t>
            </a:fld>
            <a:endParaRPr lang="fi-FI"/>
          </a:p>
        </p:txBody>
      </p:sp>
      <p:sp>
        <p:nvSpPr>
          <p:cNvPr id="5" name="Alatunnisteen paikkamerkki 4">
            <a:extLst>
              <a:ext uri="{FF2B5EF4-FFF2-40B4-BE49-F238E27FC236}">
                <a16:creationId xmlns:a16="http://schemas.microsoft.com/office/drawing/2014/main" id="{800BAE45-BB99-4574-1FE8-5F91DA05E517}"/>
              </a:ext>
            </a:extLst>
          </p:cNvPr>
          <p:cNvSpPr>
            <a:spLocks noGrp="1"/>
          </p:cNvSpPr>
          <p:nvPr>
            <p:ph type="ftr" sz="quarter" idx="13"/>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035C7813-6D07-1DDA-83DD-0B8A0F34A7AC}"/>
              </a:ext>
            </a:extLst>
          </p:cNvPr>
          <p:cNvSpPr>
            <a:spLocks noGrp="1"/>
          </p:cNvSpPr>
          <p:nvPr>
            <p:ph type="sldNum" sz="quarter" idx="14"/>
          </p:nvPr>
        </p:nvSpPr>
        <p:spPr/>
        <p:txBody>
          <a:bodyPr/>
          <a:lstStyle/>
          <a:p>
            <a:fld id="{8680CC61-DB77-4485-B460-D8E4038D4204}" type="slidenum">
              <a:rPr lang="fi-FI" smtClean="0"/>
              <a:t>49</a:t>
            </a:fld>
            <a:endParaRPr lang="fi-FI"/>
          </a:p>
        </p:txBody>
      </p:sp>
      <p:sp>
        <p:nvSpPr>
          <p:cNvPr id="7" name="Otsikko 6">
            <a:extLst>
              <a:ext uri="{FF2B5EF4-FFF2-40B4-BE49-F238E27FC236}">
                <a16:creationId xmlns:a16="http://schemas.microsoft.com/office/drawing/2014/main" id="{CF515CB4-58B6-CB6B-D618-9B7675DA5BB4}"/>
              </a:ext>
            </a:extLst>
          </p:cNvPr>
          <p:cNvSpPr>
            <a:spLocks noGrp="1"/>
          </p:cNvSpPr>
          <p:nvPr>
            <p:ph type="title"/>
          </p:nvPr>
        </p:nvSpPr>
        <p:spPr/>
        <p:txBody>
          <a:bodyPr/>
          <a:lstStyle/>
          <a:p>
            <a:r>
              <a:rPr lang="fi-FI" dirty="0"/>
              <a:t>5 Lisämateriaalia</a:t>
            </a:r>
          </a:p>
        </p:txBody>
      </p:sp>
    </p:spTree>
    <p:extLst>
      <p:ext uri="{BB962C8B-B14F-4D97-AF65-F5344CB8AC3E}">
        <p14:creationId xmlns:p14="http://schemas.microsoft.com/office/powerpoint/2010/main" val="1476643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905C1950-8EC4-881E-4CA3-86D9D67902CC}"/>
              </a:ext>
            </a:extLst>
          </p:cNvPr>
          <p:cNvSpPr>
            <a:spLocks noGrp="1"/>
          </p:cNvSpPr>
          <p:nvPr>
            <p:ph idx="1"/>
          </p:nvPr>
        </p:nvSpPr>
        <p:spPr/>
        <p:txBody>
          <a:bodyPr vert="horz" lIns="91440" tIns="45720" rIns="91440" bIns="45720" rtlCol="0" anchor="t">
            <a:normAutofit/>
          </a:bodyPr>
          <a:lstStyle/>
          <a:p>
            <a:pPr marL="341630" indent="-341630"/>
            <a:r>
              <a:rPr lang="fi-FI" dirty="0"/>
              <a:t>Miksi digiturvaosaamisen kehittäminen on tärkeää?</a:t>
            </a:r>
            <a:endParaRPr lang="en-US" dirty="0"/>
          </a:p>
          <a:p>
            <a:pPr marL="341630" indent="-341630"/>
            <a:r>
              <a:rPr lang="fi-FI" dirty="0"/>
              <a:t>Digiturvan osa-alueet</a:t>
            </a:r>
            <a:endParaRPr lang="fi-FI" dirty="0">
              <a:cs typeface="Arial"/>
            </a:endParaRPr>
          </a:p>
          <a:p>
            <a:pPr marL="341630" indent="-341630"/>
            <a:r>
              <a:rPr lang="fi-FI" dirty="0"/>
              <a:t>Organisaatio- ja digiturvakulttuuri</a:t>
            </a:r>
            <a:endParaRPr lang="fi-FI" dirty="0">
              <a:cs typeface="Arial"/>
            </a:endParaRPr>
          </a:p>
        </p:txBody>
      </p:sp>
      <p:sp>
        <p:nvSpPr>
          <p:cNvPr id="3" name="Päivämäärän paikkamerkki 2">
            <a:extLst>
              <a:ext uri="{FF2B5EF4-FFF2-40B4-BE49-F238E27FC236}">
                <a16:creationId xmlns:a16="http://schemas.microsoft.com/office/drawing/2014/main" id="{FA3631B8-29EF-DD1A-B821-3186D6DF6124}"/>
              </a:ext>
            </a:extLst>
          </p:cNvPr>
          <p:cNvSpPr>
            <a:spLocks noGrp="1"/>
          </p:cNvSpPr>
          <p:nvPr>
            <p:ph type="dt" sz="half" idx="10"/>
          </p:nvPr>
        </p:nvSpPr>
        <p:spPr/>
        <p:txBody>
          <a:bodyPr/>
          <a:lstStyle/>
          <a:p>
            <a:fld id="{D53C4FF6-FDAA-44E6-B37D-44B1DBF07A13}" type="datetime1">
              <a:rPr lang="fi-FI" smtClean="0"/>
              <a:t>5.12.2024</a:t>
            </a:fld>
            <a:endParaRPr lang="fi-FI"/>
          </a:p>
        </p:txBody>
      </p:sp>
      <p:sp>
        <p:nvSpPr>
          <p:cNvPr id="4" name="Alatunnisteen paikkamerkki 3">
            <a:extLst>
              <a:ext uri="{FF2B5EF4-FFF2-40B4-BE49-F238E27FC236}">
                <a16:creationId xmlns:a16="http://schemas.microsoft.com/office/drawing/2014/main" id="{2FB56663-51B4-1682-128B-F103B6DC8A86}"/>
              </a:ext>
            </a:extLst>
          </p:cNvPr>
          <p:cNvSpPr>
            <a:spLocks noGrp="1"/>
          </p:cNvSpPr>
          <p:nvPr>
            <p:ph type="ftr" sz="quarter" idx="11"/>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0417AA67-BF4D-918F-8AD8-4FFE30AD3E91}"/>
              </a:ext>
            </a:extLst>
          </p:cNvPr>
          <p:cNvSpPr>
            <a:spLocks noGrp="1"/>
          </p:cNvSpPr>
          <p:nvPr>
            <p:ph type="sldNum" sz="quarter" idx="12"/>
          </p:nvPr>
        </p:nvSpPr>
        <p:spPr/>
        <p:txBody>
          <a:bodyPr/>
          <a:lstStyle/>
          <a:p>
            <a:fld id="{8680CC61-DB77-4485-B460-D8E4038D4204}" type="slidenum">
              <a:rPr lang="fi-FI" smtClean="0"/>
              <a:t>5</a:t>
            </a:fld>
            <a:endParaRPr lang="fi-FI"/>
          </a:p>
        </p:txBody>
      </p:sp>
      <p:sp>
        <p:nvSpPr>
          <p:cNvPr id="6" name="Otsikko 5">
            <a:extLst>
              <a:ext uri="{FF2B5EF4-FFF2-40B4-BE49-F238E27FC236}">
                <a16:creationId xmlns:a16="http://schemas.microsoft.com/office/drawing/2014/main" id="{2D60EC0A-6C51-6E7A-CBC5-CCB30AA1DCF2}"/>
              </a:ext>
            </a:extLst>
          </p:cNvPr>
          <p:cNvSpPr>
            <a:spLocks noGrp="1"/>
          </p:cNvSpPr>
          <p:nvPr>
            <p:ph type="title"/>
          </p:nvPr>
        </p:nvSpPr>
        <p:spPr/>
        <p:txBody>
          <a:bodyPr/>
          <a:lstStyle/>
          <a:p>
            <a:r>
              <a:rPr lang="fi-FI" dirty="0"/>
              <a:t>1 Johdanto</a:t>
            </a:r>
          </a:p>
        </p:txBody>
      </p:sp>
    </p:spTree>
    <p:extLst>
      <p:ext uri="{BB962C8B-B14F-4D97-AF65-F5344CB8AC3E}">
        <p14:creationId xmlns:p14="http://schemas.microsoft.com/office/powerpoint/2010/main" val="38955613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D6ACCF69-9787-3F68-BC9D-BADE0A18503D}"/>
              </a:ext>
            </a:extLst>
          </p:cNvPr>
          <p:cNvSpPr>
            <a:spLocks noGrp="1"/>
          </p:cNvSpPr>
          <p:nvPr>
            <p:ph sz="quarter" idx="10"/>
          </p:nvPr>
        </p:nvSpPr>
        <p:spPr>
          <a:xfrm>
            <a:off x="684000" y="1692000"/>
            <a:ext cx="10372730" cy="4608000"/>
          </a:xfrm>
        </p:spPr>
        <p:txBody>
          <a:bodyPr/>
          <a:lstStyle/>
          <a:p>
            <a:r>
              <a:rPr lang="fi-FI" dirty="0"/>
              <a:t>VAHTI-OSKE-ryhmä</a:t>
            </a:r>
          </a:p>
          <a:p>
            <a:pPr lvl="1"/>
            <a:r>
              <a:rPr lang="fi-FI" dirty="0"/>
              <a:t>Joel Salmela, </a:t>
            </a:r>
            <a:r>
              <a:rPr lang="fi-FI" dirty="0" err="1"/>
              <a:t>Istekki</a:t>
            </a:r>
            <a:r>
              <a:rPr lang="fi-FI" dirty="0"/>
              <a:t> Oy</a:t>
            </a:r>
          </a:p>
          <a:p>
            <a:pPr lvl="1"/>
            <a:r>
              <a:rPr lang="fi-FI" dirty="0"/>
              <a:t>Petri Vuorinen, Fimea</a:t>
            </a:r>
          </a:p>
          <a:p>
            <a:pPr lvl="1"/>
            <a:r>
              <a:rPr lang="fi-FI" dirty="0"/>
              <a:t>Olli-Pekka Palonen, Rikosseuraamuslaitos</a:t>
            </a:r>
          </a:p>
          <a:p>
            <a:pPr lvl="1"/>
            <a:r>
              <a:rPr lang="fi-FI" dirty="0"/>
              <a:t>Miia Kauppinen, Ammattiopisto Luovi</a:t>
            </a:r>
          </a:p>
          <a:p>
            <a:pPr lvl="1"/>
            <a:r>
              <a:rPr lang="fi-FI" dirty="0"/>
              <a:t>Juha Kirves, Digi- ja väestötietovirasto</a:t>
            </a:r>
          </a:p>
          <a:p>
            <a:pPr lvl="1"/>
            <a:r>
              <a:rPr lang="fi-FI" dirty="0"/>
              <a:t>Heidi Wallenius, Terveystalo</a:t>
            </a:r>
          </a:p>
          <a:p>
            <a:pPr lvl="1"/>
            <a:r>
              <a:rPr lang="fi-FI" dirty="0"/>
              <a:t>Marica Lonka, Valtiontalouden tarkastusvirasto </a:t>
            </a:r>
            <a:r>
              <a:rPr lang="fi-FI" b="1" i="0" dirty="0">
                <a:solidFill>
                  <a:srgbClr val="FFFFFF"/>
                </a:solidFill>
                <a:effectLst/>
                <a:latin typeface="adelle-sans"/>
              </a:rPr>
              <a:t>Valtiontalouden </a:t>
            </a:r>
            <a:r>
              <a:rPr lang="fi-FI" b="1" i="0" dirty="0" err="1">
                <a:solidFill>
                  <a:srgbClr val="FFFFFF"/>
                </a:solidFill>
                <a:effectLst/>
                <a:latin typeface="adelle-sans"/>
              </a:rPr>
              <a:t>tarkastusviras</a:t>
            </a:r>
            <a:endParaRPr lang="fi-FI" u="sng" dirty="0"/>
          </a:p>
          <a:p>
            <a:pPr marL="0" indent="0">
              <a:buNone/>
            </a:pPr>
            <a:endParaRPr lang="fi-FI" dirty="0"/>
          </a:p>
        </p:txBody>
      </p:sp>
      <p:sp>
        <p:nvSpPr>
          <p:cNvPr id="4" name="Päivämäärän paikkamerkki 3">
            <a:extLst>
              <a:ext uri="{FF2B5EF4-FFF2-40B4-BE49-F238E27FC236}">
                <a16:creationId xmlns:a16="http://schemas.microsoft.com/office/drawing/2014/main" id="{6A03EB2C-DF3B-DCE4-4B52-0B47FC44A5C4}"/>
              </a:ext>
            </a:extLst>
          </p:cNvPr>
          <p:cNvSpPr>
            <a:spLocks noGrp="1"/>
          </p:cNvSpPr>
          <p:nvPr>
            <p:ph type="dt" sz="half" idx="12"/>
          </p:nvPr>
        </p:nvSpPr>
        <p:spPr/>
        <p:txBody>
          <a:bodyPr/>
          <a:lstStyle/>
          <a:p>
            <a:fld id="{51CD833B-283B-488B-B8D5-1308DF55E246}" type="datetime1">
              <a:rPr lang="fi-FI" smtClean="0"/>
              <a:t>5.12.2024</a:t>
            </a:fld>
            <a:endParaRPr lang="fi-FI"/>
          </a:p>
        </p:txBody>
      </p:sp>
      <p:sp>
        <p:nvSpPr>
          <p:cNvPr id="5" name="Alatunnisteen paikkamerkki 4">
            <a:extLst>
              <a:ext uri="{FF2B5EF4-FFF2-40B4-BE49-F238E27FC236}">
                <a16:creationId xmlns:a16="http://schemas.microsoft.com/office/drawing/2014/main" id="{9352A55A-EDF7-984E-F399-51FB46D914FE}"/>
              </a:ext>
            </a:extLst>
          </p:cNvPr>
          <p:cNvSpPr>
            <a:spLocks noGrp="1"/>
          </p:cNvSpPr>
          <p:nvPr>
            <p:ph type="ftr" sz="quarter" idx="13"/>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CD64EA39-E73C-BD33-E3E5-85032C868DD3}"/>
              </a:ext>
            </a:extLst>
          </p:cNvPr>
          <p:cNvSpPr>
            <a:spLocks noGrp="1"/>
          </p:cNvSpPr>
          <p:nvPr>
            <p:ph type="sldNum" sz="quarter" idx="14"/>
          </p:nvPr>
        </p:nvSpPr>
        <p:spPr/>
        <p:txBody>
          <a:bodyPr/>
          <a:lstStyle/>
          <a:p>
            <a:fld id="{8680CC61-DB77-4485-B460-D8E4038D4204}" type="slidenum">
              <a:rPr lang="fi-FI" smtClean="0"/>
              <a:t>50</a:t>
            </a:fld>
            <a:endParaRPr lang="fi-FI"/>
          </a:p>
        </p:txBody>
      </p:sp>
      <p:sp>
        <p:nvSpPr>
          <p:cNvPr id="7" name="Otsikko 6">
            <a:extLst>
              <a:ext uri="{FF2B5EF4-FFF2-40B4-BE49-F238E27FC236}">
                <a16:creationId xmlns:a16="http://schemas.microsoft.com/office/drawing/2014/main" id="{3E41ED34-DAAE-60FA-9615-88E611115D0A}"/>
              </a:ext>
            </a:extLst>
          </p:cNvPr>
          <p:cNvSpPr>
            <a:spLocks noGrp="1"/>
          </p:cNvSpPr>
          <p:nvPr>
            <p:ph type="title"/>
          </p:nvPr>
        </p:nvSpPr>
        <p:spPr/>
        <p:txBody>
          <a:bodyPr/>
          <a:lstStyle/>
          <a:p>
            <a:r>
              <a:rPr lang="fi-FI" dirty="0"/>
              <a:t>Työryhmä</a:t>
            </a:r>
          </a:p>
        </p:txBody>
      </p:sp>
    </p:spTree>
    <p:extLst>
      <p:ext uri="{BB962C8B-B14F-4D97-AF65-F5344CB8AC3E}">
        <p14:creationId xmlns:p14="http://schemas.microsoft.com/office/powerpoint/2010/main" val="4073992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4FF0D2D5-CF9F-4AF8-876D-78E8DC6328A1}"/>
              </a:ext>
            </a:extLst>
          </p:cNvPr>
          <p:cNvSpPr>
            <a:spLocks noGrp="1"/>
          </p:cNvSpPr>
          <p:nvPr>
            <p:ph type="dt" sz="half" idx="10"/>
          </p:nvPr>
        </p:nvSpPr>
        <p:spPr/>
        <p:txBody>
          <a:bodyPr/>
          <a:lstStyle/>
          <a:p>
            <a:fld id="{6526AFDE-69CA-43E5-BB6E-FFD80F4B7617}" type="datetime1">
              <a:rPr lang="fi-FI" smtClean="0"/>
              <a:t>5.12.2024</a:t>
            </a:fld>
            <a:endParaRPr lang="fi-FI"/>
          </a:p>
        </p:txBody>
      </p:sp>
      <p:sp>
        <p:nvSpPr>
          <p:cNvPr id="3" name="Alatunnisteen paikkamerkki 2">
            <a:extLst>
              <a:ext uri="{FF2B5EF4-FFF2-40B4-BE49-F238E27FC236}">
                <a16:creationId xmlns:a16="http://schemas.microsoft.com/office/drawing/2014/main" id="{D8126C82-1D51-428A-B654-E507C15815C4}"/>
              </a:ext>
            </a:extLst>
          </p:cNvPr>
          <p:cNvSpPr>
            <a:spLocks noGrp="1"/>
          </p:cNvSpPr>
          <p:nvPr>
            <p:ph type="ftr" sz="quarter" idx="11"/>
          </p:nvPr>
        </p:nvSpPr>
        <p:spPr/>
        <p:txBody>
          <a:bodyPr/>
          <a:lstStyle/>
          <a:p>
            <a:r>
              <a:rPr lang="fi-FI"/>
              <a:t>VAHTI hyvät käytännöt tukimateriaali</a:t>
            </a:r>
          </a:p>
        </p:txBody>
      </p:sp>
      <p:sp>
        <p:nvSpPr>
          <p:cNvPr id="4" name="Dian numeron paikkamerkki 3">
            <a:extLst>
              <a:ext uri="{FF2B5EF4-FFF2-40B4-BE49-F238E27FC236}">
                <a16:creationId xmlns:a16="http://schemas.microsoft.com/office/drawing/2014/main" id="{C4FF479E-76A3-4B0D-BE42-42955C5E737E}"/>
              </a:ext>
            </a:extLst>
          </p:cNvPr>
          <p:cNvSpPr>
            <a:spLocks noGrp="1"/>
          </p:cNvSpPr>
          <p:nvPr>
            <p:ph type="sldNum" sz="quarter" idx="12"/>
          </p:nvPr>
        </p:nvSpPr>
        <p:spPr/>
        <p:txBody>
          <a:bodyPr/>
          <a:lstStyle/>
          <a:p>
            <a:fld id="{8680CC61-DB77-4485-B460-D8E4038D4204}" type="slidenum">
              <a:rPr lang="fi-FI" smtClean="0"/>
              <a:t>51</a:t>
            </a:fld>
            <a:endParaRPr lang="fi-FI"/>
          </a:p>
        </p:txBody>
      </p:sp>
    </p:spTree>
    <p:extLst>
      <p:ext uri="{BB962C8B-B14F-4D97-AF65-F5344CB8AC3E}">
        <p14:creationId xmlns:p14="http://schemas.microsoft.com/office/powerpoint/2010/main" val="2432105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565F6D6D-16CE-3CC1-AB16-53EC63F4C5AA}"/>
              </a:ext>
            </a:extLst>
          </p:cNvPr>
          <p:cNvSpPr>
            <a:spLocks noGrp="1"/>
          </p:cNvSpPr>
          <p:nvPr>
            <p:ph idx="1"/>
          </p:nvPr>
        </p:nvSpPr>
        <p:spPr/>
        <p:txBody>
          <a:bodyPr vert="horz" lIns="91440" tIns="45720" rIns="91440" bIns="45720" rtlCol="0" anchor="t">
            <a:normAutofit/>
          </a:bodyPr>
          <a:lstStyle/>
          <a:p>
            <a:pPr marL="341630" indent="-341630"/>
            <a:r>
              <a:rPr lang="fi-FI" sz="2400" dirty="0">
                <a:cs typeface="Arial"/>
              </a:rPr>
              <a:t>Tämä opas on tarkoitettu kaikille niille, jotka kehittävät organisaation digiturvaosaamista ja kulttuuria, kuten digiturvan, ICT:n ja henkilöstöhallinnon asiantuntijat sekä johto.</a:t>
            </a:r>
          </a:p>
          <a:p>
            <a:pPr marL="341630" indent="-341630"/>
            <a:r>
              <a:rPr lang="fi-FI" sz="2400">
                <a:cs typeface="Arial"/>
              </a:rPr>
              <a:t>Opas </a:t>
            </a:r>
            <a:r>
              <a:rPr lang="fi-FI" sz="2400" dirty="0">
                <a:cs typeface="Arial"/>
              </a:rPr>
              <a:t>on tarkoitettu erityisesti niille organisaatioille, jotka ovat digiturvakulttuurin kehittämisen alkutaipaleella, mutta varmasti jokainen organisaatio saa täältä ideoita oman toiminnan kehittämiseen.</a:t>
            </a:r>
            <a:endParaRPr lang="fi-FI" sz="2400" dirty="0"/>
          </a:p>
          <a:p>
            <a:pPr marL="341630" indent="-341630"/>
            <a:r>
              <a:rPr lang="fi-FI" sz="2400" dirty="0">
                <a:cs typeface="Arial"/>
              </a:rPr>
              <a:t>Hyvin hoidettu digiturvallisuus voi olla myyntivaltti organisaatiolle tai olla edellytys toiminnan lainmukaisuudelle. Jos digiturva ei ole kunnossa, se voi aiheuttaa esimerkiksi mainehaittoja ja taloudellisia menetyksiä.</a:t>
            </a:r>
          </a:p>
          <a:p>
            <a:pPr marL="341630" indent="-341630"/>
            <a:endParaRPr lang="fi-FI" dirty="0">
              <a:cs typeface="Arial"/>
            </a:endParaRPr>
          </a:p>
          <a:p>
            <a:pPr marL="341630" indent="-341630"/>
            <a:endParaRPr lang="fi-FI" dirty="0">
              <a:cs typeface="Arial"/>
            </a:endParaRPr>
          </a:p>
          <a:p>
            <a:pPr marL="0" indent="0">
              <a:buNone/>
            </a:pPr>
            <a:endParaRPr lang="fi-FI" dirty="0">
              <a:cs typeface="Arial"/>
            </a:endParaRPr>
          </a:p>
        </p:txBody>
      </p:sp>
      <p:sp>
        <p:nvSpPr>
          <p:cNvPr id="3" name="Päivämäärän paikkamerkki 2">
            <a:extLst>
              <a:ext uri="{FF2B5EF4-FFF2-40B4-BE49-F238E27FC236}">
                <a16:creationId xmlns:a16="http://schemas.microsoft.com/office/drawing/2014/main" id="{1480C57D-1B61-2C5A-913C-8C088811B982}"/>
              </a:ext>
            </a:extLst>
          </p:cNvPr>
          <p:cNvSpPr>
            <a:spLocks noGrp="1"/>
          </p:cNvSpPr>
          <p:nvPr>
            <p:ph type="dt" sz="half" idx="10"/>
          </p:nvPr>
        </p:nvSpPr>
        <p:spPr/>
        <p:txBody>
          <a:bodyPr/>
          <a:lstStyle/>
          <a:p>
            <a:fld id="{E2760C8B-65FC-4CBA-89FB-3926CD67E8E4}" type="datetime1">
              <a:rPr lang="fi-FI" smtClean="0"/>
              <a:t>5.12.2024</a:t>
            </a:fld>
            <a:endParaRPr lang="fi-FI"/>
          </a:p>
        </p:txBody>
      </p:sp>
      <p:sp>
        <p:nvSpPr>
          <p:cNvPr id="4" name="Alatunnisteen paikkamerkki 3">
            <a:extLst>
              <a:ext uri="{FF2B5EF4-FFF2-40B4-BE49-F238E27FC236}">
                <a16:creationId xmlns:a16="http://schemas.microsoft.com/office/drawing/2014/main" id="{4D40A2AC-F7EB-BA2E-2250-0FD1F30D273A}"/>
              </a:ext>
            </a:extLst>
          </p:cNvPr>
          <p:cNvSpPr>
            <a:spLocks noGrp="1"/>
          </p:cNvSpPr>
          <p:nvPr>
            <p:ph type="ftr" sz="quarter" idx="11"/>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49CDD2B0-E14D-F892-B70B-D28F30E881FC}"/>
              </a:ext>
            </a:extLst>
          </p:cNvPr>
          <p:cNvSpPr>
            <a:spLocks noGrp="1"/>
          </p:cNvSpPr>
          <p:nvPr>
            <p:ph type="sldNum" sz="quarter" idx="12"/>
          </p:nvPr>
        </p:nvSpPr>
        <p:spPr/>
        <p:txBody>
          <a:bodyPr/>
          <a:lstStyle/>
          <a:p>
            <a:fld id="{8680CC61-DB77-4485-B460-D8E4038D4204}" type="slidenum">
              <a:rPr lang="fi-FI" smtClean="0"/>
              <a:t>6</a:t>
            </a:fld>
            <a:endParaRPr lang="fi-FI"/>
          </a:p>
        </p:txBody>
      </p:sp>
      <p:sp>
        <p:nvSpPr>
          <p:cNvPr id="6" name="Otsikko 5">
            <a:extLst>
              <a:ext uri="{FF2B5EF4-FFF2-40B4-BE49-F238E27FC236}">
                <a16:creationId xmlns:a16="http://schemas.microsoft.com/office/drawing/2014/main" id="{2EEBD431-BFEA-B6AA-84E5-C4C1196E7D1A}"/>
              </a:ext>
            </a:extLst>
          </p:cNvPr>
          <p:cNvSpPr>
            <a:spLocks noGrp="1"/>
          </p:cNvSpPr>
          <p:nvPr>
            <p:ph type="title"/>
          </p:nvPr>
        </p:nvSpPr>
        <p:spPr/>
        <p:txBody>
          <a:bodyPr>
            <a:normAutofit fontScale="90000"/>
          </a:bodyPr>
          <a:lstStyle/>
          <a:p>
            <a:r>
              <a:rPr lang="fi-FI" dirty="0"/>
              <a:t>1.1 Miksi digiturvaosaamisen kehittäminen on tärkeää?</a:t>
            </a:r>
          </a:p>
        </p:txBody>
      </p:sp>
    </p:spTree>
    <p:extLst>
      <p:ext uri="{BB962C8B-B14F-4D97-AF65-F5344CB8AC3E}">
        <p14:creationId xmlns:p14="http://schemas.microsoft.com/office/powerpoint/2010/main" val="1544578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31C0E6D5-49C7-621B-F013-F9AE604EE58F}"/>
              </a:ext>
            </a:extLst>
          </p:cNvPr>
          <p:cNvSpPr>
            <a:spLocks noGrp="1"/>
          </p:cNvSpPr>
          <p:nvPr>
            <p:ph idx="1"/>
          </p:nvPr>
        </p:nvSpPr>
        <p:spPr/>
        <p:txBody>
          <a:bodyPr vert="horz" lIns="91440" tIns="45720" rIns="91440" bIns="45720" rtlCol="0" anchor="t">
            <a:normAutofit/>
          </a:bodyPr>
          <a:lstStyle/>
          <a:p>
            <a:pPr marL="341630" indent="-341630"/>
            <a:r>
              <a:rPr lang="fi-FI" dirty="0">
                <a:cs typeface="Arial" panose="020B0604020202020204"/>
              </a:rPr>
              <a:t>Jokaisella organisaatiolla on tietoja, joita voidaan käyttää taloudellisen hyödyn rikolliseen ansaitsemiseen tai suurempien rikosten suunnittelun apuna tai niiden toteuttamiseen. </a:t>
            </a:r>
          </a:p>
          <a:p>
            <a:pPr marL="341630" indent="-341630"/>
            <a:r>
              <a:rPr lang="fi-FI" dirty="0">
                <a:cs typeface="Arial" panose="020B0604020202020204"/>
              </a:rPr>
              <a:t>Vastuu digiturvallisuudesta on viime kädessä aina organisaation johdolla, mutta vastuu sen toteutumisesta on meillä kaikilla arkisissa valinnoissa. Seuraathan liikenteessäkin liikennesääntöjä, lukitset kotisi ovet etkä jaa henkilökohtaisia pankki- tai muita tietojasi tuntemattomille. </a:t>
            </a:r>
          </a:p>
          <a:p>
            <a:pPr marL="341630" indent="-341630"/>
            <a:r>
              <a:rPr lang="fi-FI" dirty="0">
                <a:cs typeface="Arial" panose="020B0604020202020204"/>
              </a:rPr>
              <a:t>Hyvä digiturvan osaaja noudattaa organisaation digiturvaohjeistusta, tunnistaa tiedot, käsittelee niitä tiedon luokituksen mukaisessa paikassa ja laitteilla ja palveluilla. </a:t>
            </a:r>
          </a:p>
          <a:p>
            <a:pPr marL="0" indent="0">
              <a:buNone/>
            </a:pPr>
            <a:endParaRPr lang="fi-FI" dirty="0">
              <a:cs typeface="Arial" panose="020B0604020202020204"/>
            </a:endParaRPr>
          </a:p>
        </p:txBody>
      </p:sp>
      <p:sp>
        <p:nvSpPr>
          <p:cNvPr id="3" name="Päivämäärän paikkamerkki 2">
            <a:extLst>
              <a:ext uri="{FF2B5EF4-FFF2-40B4-BE49-F238E27FC236}">
                <a16:creationId xmlns:a16="http://schemas.microsoft.com/office/drawing/2014/main" id="{6B5C11D3-525D-BB03-B753-6E197E9FBF70}"/>
              </a:ext>
            </a:extLst>
          </p:cNvPr>
          <p:cNvSpPr>
            <a:spLocks noGrp="1"/>
          </p:cNvSpPr>
          <p:nvPr>
            <p:ph type="dt" sz="half" idx="10"/>
          </p:nvPr>
        </p:nvSpPr>
        <p:spPr/>
        <p:txBody>
          <a:bodyPr/>
          <a:lstStyle/>
          <a:p>
            <a:fld id="{8319BB6F-EE7E-441B-BDE9-054F5A52BCFA}" type="datetime1">
              <a:rPr lang="fi-FI" smtClean="0"/>
              <a:t>5.12.2024</a:t>
            </a:fld>
            <a:endParaRPr lang="fi-FI"/>
          </a:p>
        </p:txBody>
      </p:sp>
      <p:sp>
        <p:nvSpPr>
          <p:cNvPr id="4" name="Alatunnisteen paikkamerkki 3">
            <a:extLst>
              <a:ext uri="{FF2B5EF4-FFF2-40B4-BE49-F238E27FC236}">
                <a16:creationId xmlns:a16="http://schemas.microsoft.com/office/drawing/2014/main" id="{85A8FBA6-3A43-AA18-FD9A-8EE908DDDDAA}"/>
              </a:ext>
            </a:extLst>
          </p:cNvPr>
          <p:cNvSpPr>
            <a:spLocks noGrp="1"/>
          </p:cNvSpPr>
          <p:nvPr>
            <p:ph type="ftr" sz="quarter" idx="11"/>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9FC9615C-DDFE-2479-633D-51A49E1F244D}"/>
              </a:ext>
            </a:extLst>
          </p:cNvPr>
          <p:cNvSpPr>
            <a:spLocks noGrp="1"/>
          </p:cNvSpPr>
          <p:nvPr>
            <p:ph type="sldNum" sz="quarter" idx="12"/>
          </p:nvPr>
        </p:nvSpPr>
        <p:spPr/>
        <p:txBody>
          <a:bodyPr/>
          <a:lstStyle/>
          <a:p>
            <a:fld id="{8680CC61-DB77-4485-B460-D8E4038D4204}" type="slidenum">
              <a:rPr lang="fi-FI" smtClean="0"/>
              <a:t>7</a:t>
            </a:fld>
            <a:endParaRPr lang="fi-FI"/>
          </a:p>
        </p:txBody>
      </p:sp>
      <p:sp>
        <p:nvSpPr>
          <p:cNvPr id="6" name="Otsikko 5">
            <a:extLst>
              <a:ext uri="{FF2B5EF4-FFF2-40B4-BE49-F238E27FC236}">
                <a16:creationId xmlns:a16="http://schemas.microsoft.com/office/drawing/2014/main" id="{20667B6A-5606-5E3E-91F4-024DA2F2B0C0}"/>
              </a:ext>
            </a:extLst>
          </p:cNvPr>
          <p:cNvSpPr>
            <a:spLocks noGrp="1"/>
          </p:cNvSpPr>
          <p:nvPr>
            <p:ph type="title"/>
          </p:nvPr>
        </p:nvSpPr>
        <p:spPr/>
        <p:txBody>
          <a:bodyPr/>
          <a:lstStyle/>
          <a:p>
            <a:endParaRPr lang="fi-FI" dirty="0"/>
          </a:p>
        </p:txBody>
      </p:sp>
    </p:spTree>
    <p:extLst>
      <p:ext uri="{BB962C8B-B14F-4D97-AF65-F5344CB8AC3E}">
        <p14:creationId xmlns:p14="http://schemas.microsoft.com/office/powerpoint/2010/main" val="2122926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A60DB592-0712-1A93-5E55-CA42A414A4BF}"/>
              </a:ext>
            </a:extLst>
          </p:cNvPr>
          <p:cNvSpPr>
            <a:spLocks noGrp="1"/>
          </p:cNvSpPr>
          <p:nvPr>
            <p:ph type="title"/>
          </p:nvPr>
        </p:nvSpPr>
        <p:spPr/>
        <p:txBody>
          <a:bodyPr/>
          <a:lstStyle/>
          <a:p>
            <a:r>
              <a:rPr lang="fi-FI" dirty="0"/>
              <a:t>1.2. Digiturvallisuus</a:t>
            </a:r>
          </a:p>
        </p:txBody>
      </p:sp>
      <p:pic>
        <p:nvPicPr>
          <p:cNvPr id="1026" name="Picture 2">
            <a:extLst>
              <a:ext uri="{FF2B5EF4-FFF2-40B4-BE49-F238E27FC236}">
                <a16:creationId xmlns:a16="http://schemas.microsoft.com/office/drawing/2014/main" id="{56A37B6C-B52C-5662-F87F-AB2E5B1B951B}"/>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8000" y="1316087"/>
            <a:ext cx="9213338" cy="5182503"/>
          </a:xfrm>
          <a:prstGeom prst="rect">
            <a:avLst/>
          </a:prstGeom>
          <a:noFill/>
          <a:extLst>
            <a:ext uri="{909E8E84-426E-40DD-AFC4-6F175D3DCCD1}">
              <a14:hiddenFill xmlns:a14="http://schemas.microsoft.com/office/drawing/2010/main">
                <a:solidFill>
                  <a:srgbClr val="FFFFFF"/>
                </a:solidFill>
              </a14:hiddenFill>
            </a:ext>
          </a:extLst>
        </p:spPr>
      </p:pic>
      <p:sp>
        <p:nvSpPr>
          <p:cNvPr id="4" name="Päivämäärän paikkamerkki 3">
            <a:extLst>
              <a:ext uri="{FF2B5EF4-FFF2-40B4-BE49-F238E27FC236}">
                <a16:creationId xmlns:a16="http://schemas.microsoft.com/office/drawing/2014/main" id="{039E40BE-3511-EFD7-3FDB-8854F89187AE}"/>
              </a:ext>
            </a:extLst>
          </p:cNvPr>
          <p:cNvSpPr>
            <a:spLocks noGrp="1"/>
          </p:cNvSpPr>
          <p:nvPr>
            <p:ph type="dt" sz="half" idx="10"/>
          </p:nvPr>
        </p:nvSpPr>
        <p:spPr/>
        <p:txBody>
          <a:bodyPr/>
          <a:lstStyle/>
          <a:p>
            <a:fld id="{6C7E029D-CED2-4392-A789-03CFFF42D290}" type="datetime1">
              <a:rPr lang="fi-FI" smtClean="0"/>
              <a:t>5.12.2024</a:t>
            </a:fld>
            <a:endParaRPr lang="fi-FI"/>
          </a:p>
        </p:txBody>
      </p:sp>
      <p:sp>
        <p:nvSpPr>
          <p:cNvPr id="5" name="Alatunnisteen paikkamerkki 4">
            <a:extLst>
              <a:ext uri="{FF2B5EF4-FFF2-40B4-BE49-F238E27FC236}">
                <a16:creationId xmlns:a16="http://schemas.microsoft.com/office/drawing/2014/main" id="{6558D928-BDB9-45DA-3FA8-7834F693B2DC}"/>
              </a:ext>
            </a:extLst>
          </p:cNvPr>
          <p:cNvSpPr>
            <a:spLocks noGrp="1"/>
          </p:cNvSpPr>
          <p:nvPr>
            <p:ph type="ftr" sz="quarter" idx="11"/>
          </p:nvPr>
        </p:nvSpPr>
        <p:spPr/>
        <p:txBody>
          <a:bodyPr/>
          <a:lstStyle/>
          <a:p>
            <a:r>
              <a:rPr lang="fi-FI"/>
              <a:t>VAHTI hyvät käytännöt tukimateriaali</a:t>
            </a:r>
          </a:p>
        </p:txBody>
      </p:sp>
      <p:sp>
        <p:nvSpPr>
          <p:cNvPr id="6" name="Dian numeron paikkamerkki 5">
            <a:extLst>
              <a:ext uri="{FF2B5EF4-FFF2-40B4-BE49-F238E27FC236}">
                <a16:creationId xmlns:a16="http://schemas.microsoft.com/office/drawing/2014/main" id="{EE5F43E9-54A7-BC91-2292-413724E2CD65}"/>
              </a:ext>
            </a:extLst>
          </p:cNvPr>
          <p:cNvSpPr>
            <a:spLocks noGrp="1"/>
          </p:cNvSpPr>
          <p:nvPr>
            <p:ph type="sldNum" sz="quarter" idx="12"/>
          </p:nvPr>
        </p:nvSpPr>
        <p:spPr/>
        <p:txBody>
          <a:bodyPr/>
          <a:lstStyle/>
          <a:p>
            <a:fld id="{8680CC61-DB77-4485-B460-D8E4038D4204}" type="slidenum">
              <a:rPr lang="fi-FI" smtClean="0"/>
              <a:t>8</a:t>
            </a:fld>
            <a:endParaRPr lang="fi-FI"/>
          </a:p>
        </p:txBody>
      </p:sp>
    </p:spTree>
    <p:extLst>
      <p:ext uri="{BB962C8B-B14F-4D97-AF65-F5344CB8AC3E}">
        <p14:creationId xmlns:p14="http://schemas.microsoft.com/office/powerpoint/2010/main" val="4127915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5A732EAF-48BD-980D-D00D-C599A31EBCB8}"/>
              </a:ext>
            </a:extLst>
          </p:cNvPr>
          <p:cNvSpPr>
            <a:spLocks noGrp="1"/>
          </p:cNvSpPr>
          <p:nvPr>
            <p:ph idx="1"/>
          </p:nvPr>
        </p:nvSpPr>
        <p:spPr/>
        <p:txBody>
          <a:bodyPr>
            <a:normAutofit fontScale="92500"/>
          </a:bodyPr>
          <a:lstStyle/>
          <a:p>
            <a:r>
              <a:rPr lang="fi-FI" dirty="0"/>
              <a:t>Digitaalisen turvallisuuden toteuttaminen vaatii organisoitua toimintaa ja johtamista sekä riskienhallintaa. Digitaalisen turvallisuuden hallinnan pitäisikin olla luonnollinen osa koko organisaation johtamista, hallintoa ja kokonaisturvallisuutta. Turvallisuus ei saa olla jälkikäteen liimattu paikka tai purkka, koska tunnetusti se ei välttämättä pidä ja sen lisääminen aiheuttaa ylimääräisiä kustannuksia. Suositeltavaa on rakentaa kaikki turvallisuuteen liittyvät toimintamallit ja kontrollit sisäänrakennetusti, </a:t>
            </a:r>
            <a:r>
              <a:rPr lang="fi-FI" dirty="0" err="1"/>
              <a:t>by</a:t>
            </a:r>
            <a:r>
              <a:rPr lang="fi-FI" dirty="0"/>
              <a:t> design.</a:t>
            </a:r>
          </a:p>
          <a:p>
            <a:r>
              <a:rPr lang="fi-FI" b="1" dirty="0"/>
              <a:t>Riskienhallinta </a:t>
            </a:r>
            <a:r>
              <a:rPr lang="fi-FI" dirty="0"/>
              <a:t>sisältää riskien arviointiprosessin sekä toimenpiteiden suunnittelun, toteutuksen, seurannan ja korjaamisen. Riskienhallinta on olennainen osa ennakoivaa johtamista ja organisaation päätöksentekoa.</a:t>
            </a:r>
          </a:p>
          <a:p>
            <a:r>
              <a:rPr lang="fi-FI" dirty="0"/>
              <a:t>Esimerkki organisaation näkökulmasta: Organisaation toimintatapoja kehitetään tunnistettujen uhkien ja mahdollisuuksien perusteella.</a:t>
            </a:r>
          </a:p>
          <a:p>
            <a:r>
              <a:rPr lang="fi-FI" dirty="0"/>
              <a:t>Esimerkki yksilön näkökulmasta: Jokainen voi havainnoida ja tunnistaa digitaalisten palveluiden käyttöön liittyviä uhkia sekä pyrkiä hallitsemaan näistä syntyviä riskejä toimimalla harkitusti.</a:t>
            </a:r>
          </a:p>
          <a:p>
            <a:endParaRPr lang="en-US" dirty="0"/>
          </a:p>
          <a:p>
            <a:endParaRPr lang="fi-FI" dirty="0"/>
          </a:p>
          <a:p>
            <a:endParaRPr lang="fi-FI" dirty="0"/>
          </a:p>
          <a:p>
            <a:endParaRPr lang="fi-FI" dirty="0"/>
          </a:p>
        </p:txBody>
      </p:sp>
      <p:sp>
        <p:nvSpPr>
          <p:cNvPr id="3" name="Päivämäärän paikkamerkki 2">
            <a:extLst>
              <a:ext uri="{FF2B5EF4-FFF2-40B4-BE49-F238E27FC236}">
                <a16:creationId xmlns:a16="http://schemas.microsoft.com/office/drawing/2014/main" id="{1B46EF57-8010-582A-F0C8-11B6E6384D9F}"/>
              </a:ext>
            </a:extLst>
          </p:cNvPr>
          <p:cNvSpPr>
            <a:spLocks noGrp="1"/>
          </p:cNvSpPr>
          <p:nvPr>
            <p:ph type="dt" sz="half" idx="10"/>
          </p:nvPr>
        </p:nvSpPr>
        <p:spPr/>
        <p:txBody>
          <a:bodyPr/>
          <a:lstStyle/>
          <a:p>
            <a:fld id="{F6C400D9-B46C-4BFF-9017-F3601FFCE12C}" type="datetime1">
              <a:rPr lang="fi-FI" smtClean="0"/>
              <a:t>5.12.2024</a:t>
            </a:fld>
            <a:endParaRPr lang="fi-FI"/>
          </a:p>
        </p:txBody>
      </p:sp>
      <p:sp>
        <p:nvSpPr>
          <p:cNvPr id="4" name="Alatunnisteen paikkamerkki 3">
            <a:extLst>
              <a:ext uri="{FF2B5EF4-FFF2-40B4-BE49-F238E27FC236}">
                <a16:creationId xmlns:a16="http://schemas.microsoft.com/office/drawing/2014/main" id="{15C2CCAB-817E-C9A0-26B8-97815E9A2831}"/>
              </a:ext>
            </a:extLst>
          </p:cNvPr>
          <p:cNvSpPr>
            <a:spLocks noGrp="1"/>
          </p:cNvSpPr>
          <p:nvPr>
            <p:ph type="ftr" sz="quarter" idx="11"/>
          </p:nvPr>
        </p:nvSpPr>
        <p:spPr/>
        <p:txBody>
          <a:bodyPr/>
          <a:lstStyle/>
          <a:p>
            <a:r>
              <a:rPr lang="fi-FI"/>
              <a:t>VAHTI hyvät käytännöt tukimateriaali</a:t>
            </a:r>
          </a:p>
        </p:txBody>
      </p:sp>
      <p:sp>
        <p:nvSpPr>
          <p:cNvPr id="5" name="Dian numeron paikkamerkki 4">
            <a:extLst>
              <a:ext uri="{FF2B5EF4-FFF2-40B4-BE49-F238E27FC236}">
                <a16:creationId xmlns:a16="http://schemas.microsoft.com/office/drawing/2014/main" id="{E230E12D-F8C7-DF44-5298-6BD95B2E3FC6}"/>
              </a:ext>
            </a:extLst>
          </p:cNvPr>
          <p:cNvSpPr>
            <a:spLocks noGrp="1"/>
          </p:cNvSpPr>
          <p:nvPr>
            <p:ph type="sldNum" sz="quarter" idx="12"/>
          </p:nvPr>
        </p:nvSpPr>
        <p:spPr/>
        <p:txBody>
          <a:bodyPr/>
          <a:lstStyle/>
          <a:p>
            <a:fld id="{8680CC61-DB77-4485-B460-D8E4038D4204}" type="slidenum">
              <a:rPr lang="fi-FI" smtClean="0"/>
              <a:t>9</a:t>
            </a:fld>
            <a:endParaRPr lang="fi-FI"/>
          </a:p>
        </p:txBody>
      </p:sp>
      <p:sp>
        <p:nvSpPr>
          <p:cNvPr id="6" name="Otsikko 5">
            <a:extLst>
              <a:ext uri="{FF2B5EF4-FFF2-40B4-BE49-F238E27FC236}">
                <a16:creationId xmlns:a16="http://schemas.microsoft.com/office/drawing/2014/main" id="{7E5C21DF-9ECB-FCEE-EE45-9BF893AB9D0A}"/>
              </a:ext>
            </a:extLst>
          </p:cNvPr>
          <p:cNvSpPr>
            <a:spLocks noGrp="1"/>
          </p:cNvSpPr>
          <p:nvPr>
            <p:ph type="title"/>
          </p:nvPr>
        </p:nvSpPr>
        <p:spPr/>
        <p:txBody>
          <a:bodyPr>
            <a:normAutofit fontScale="90000"/>
          </a:bodyPr>
          <a:lstStyle/>
          <a:p>
            <a:r>
              <a:rPr lang="fi-FI" dirty="0"/>
              <a:t>Digiturvallisuus – Johtaminen riskienhallinta </a:t>
            </a:r>
          </a:p>
        </p:txBody>
      </p:sp>
    </p:spTree>
    <p:extLst>
      <p:ext uri="{BB962C8B-B14F-4D97-AF65-F5344CB8AC3E}">
        <p14:creationId xmlns:p14="http://schemas.microsoft.com/office/powerpoint/2010/main" val="191637213"/>
      </p:ext>
    </p:extLst>
  </p:cSld>
  <p:clrMapOvr>
    <a:masterClrMapping/>
  </p:clrMapOvr>
</p:sld>
</file>

<file path=ppt/theme/theme1.xml><?xml version="1.0" encoding="utf-8"?>
<a:theme xmlns:a="http://schemas.openxmlformats.org/drawingml/2006/main" name="DVV FI">
  <a:themeElements>
    <a:clrScheme name="DVV">
      <a:dk1>
        <a:sysClr val="windowText" lastClr="000000"/>
      </a:dk1>
      <a:lt1>
        <a:sysClr val="window" lastClr="FFFFFF"/>
      </a:lt1>
      <a:dk2>
        <a:srgbClr val="003479"/>
      </a:dk2>
      <a:lt2>
        <a:srgbClr val="A5ACB0"/>
      </a:lt2>
      <a:accent1>
        <a:srgbClr val="003479"/>
      </a:accent1>
      <a:accent2>
        <a:srgbClr val="69D8D7"/>
      </a:accent2>
      <a:accent3>
        <a:srgbClr val="FFC658"/>
      </a:accent3>
      <a:accent4>
        <a:srgbClr val="E30450"/>
      </a:accent4>
      <a:accent5>
        <a:srgbClr val="0091DA"/>
      </a:accent5>
      <a:accent6>
        <a:srgbClr val="007770"/>
      </a:accent6>
      <a:hlink>
        <a:srgbClr val="642F6C"/>
      </a:hlink>
      <a:folHlink>
        <a:srgbClr val="FFA8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effectLst/>
      </a:spPr>
      <a:bodyPr rtlCol="0" anchor="ctr"/>
      <a:lstStyle>
        <a:defPPr algn="ctr">
          <a:defRPr sz="2200" dirty="0" err="1" smtClean="0"/>
        </a:defPPr>
      </a:lstStyle>
      <a:style>
        <a:lnRef idx="1">
          <a:schemeClr val="accent1"/>
        </a:lnRef>
        <a:fillRef idx="3">
          <a:schemeClr val="accent1"/>
        </a:fillRef>
        <a:effectRef idx="2">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200" dirty="0" err="1" smtClean="0">
            <a:solidFill>
              <a:srgbClr val="1E1E1E"/>
            </a:solidFill>
          </a:defRPr>
        </a:defPPr>
      </a:lstStyle>
    </a:txDef>
  </a:objectDefaults>
  <a:extraClrSchemeLst/>
  <a:extLst>
    <a:ext uri="{05A4C25C-085E-4340-85A3-A5531E510DB2}">
      <thm15:themeFamily xmlns:thm15="http://schemas.microsoft.com/office/thememl/2012/main" name="DVV esitysmalli.potx" id="{9027417E-3285-44BA-B4D7-0D9367F32B1F}" vid="{65E158F3-1493-40C0-8BA0-806C2860ACA7}"/>
    </a:ext>
  </a:extLst>
</a:theme>
</file>

<file path=ppt/theme/theme2.xml><?xml version="1.0" encoding="utf-8"?>
<a:theme xmlns:a="http://schemas.openxmlformats.org/drawingml/2006/main" name="punainen">
  <a:themeElements>
    <a:clrScheme name="DVV">
      <a:dk1>
        <a:sysClr val="windowText" lastClr="000000"/>
      </a:dk1>
      <a:lt1>
        <a:sysClr val="window" lastClr="FFFFFF"/>
      </a:lt1>
      <a:dk2>
        <a:srgbClr val="003479"/>
      </a:dk2>
      <a:lt2>
        <a:srgbClr val="A5ACB0"/>
      </a:lt2>
      <a:accent1>
        <a:srgbClr val="003479"/>
      </a:accent1>
      <a:accent2>
        <a:srgbClr val="69D8D7"/>
      </a:accent2>
      <a:accent3>
        <a:srgbClr val="FFC658"/>
      </a:accent3>
      <a:accent4>
        <a:srgbClr val="E30450"/>
      </a:accent4>
      <a:accent5>
        <a:srgbClr val="0091DA"/>
      </a:accent5>
      <a:accent6>
        <a:srgbClr val="007770"/>
      </a:accent6>
      <a:hlink>
        <a:srgbClr val="642F6C"/>
      </a:hlink>
      <a:folHlink>
        <a:srgbClr val="FFA8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effectLst/>
      </a:spPr>
      <a:bodyPr rtlCol="0" anchor="ctr"/>
      <a:lstStyle>
        <a:defPPr algn="ctr">
          <a:defRPr sz="2200" dirty="0" err="1" smtClean="0"/>
        </a:defPPr>
      </a:lstStyle>
      <a:style>
        <a:lnRef idx="1">
          <a:schemeClr val="accent1"/>
        </a:lnRef>
        <a:fillRef idx="3">
          <a:schemeClr val="accent1"/>
        </a:fillRef>
        <a:effectRef idx="2">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200" dirty="0" err="1" smtClean="0">
            <a:solidFill>
              <a:srgbClr val="1E1E1E"/>
            </a:solidFill>
          </a:defRPr>
        </a:defPPr>
      </a:lstStyle>
    </a:txDef>
  </a:objectDefaults>
  <a:extraClrSchemeLst/>
  <a:extLst>
    <a:ext uri="{05A4C25C-085E-4340-85A3-A5531E510DB2}">
      <thm15:themeFamily xmlns:thm15="http://schemas.microsoft.com/office/thememl/2012/main" name="DVV esitysmalli.potx" id="{9027417E-3285-44BA-B4D7-0D9367F32B1F}" vid="{1C2EE9A2-3B3F-4B34-BCB8-1BBD6B47408D}"/>
    </a:ext>
  </a:extLst>
</a:theme>
</file>

<file path=ppt/theme/theme3.xml><?xml version="1.0" encoding="utf-8"?>
<a:theme xmlns:a="http://schemas.openxmlformats.org/drawingml/2006/main" name="vihreä">
  <a:themeElements>
    <a:clrScheme name="DVV">
      <a:dk1>
        <a:sysClr val="windowText" lastClr="000000"/>
      </a:dk1>
      <a:lt1>
        <a:sysClr val="window" lastClr="FFFFFF"/>
      </a:lt1>
      <a:dk2>
        <a:srgbClr val="003479"/>
      </a:dk2>
      <a:lt2>
        <a:srgbClr val="A5ACB0"/>
      </a:lt2>
      <a:accent1>
        <a:srgbClr val="003479"/>
      </a:accent1>
      <a:accent2>
        <a:srgbClr val="69D8D7"/>
      </a:accent2>
      <a:accent3>
        <a:srgbClr val="FFC658"/>
      </a:accent3>
      <a:accent4>
        <a:srgbClr val="E30450"/>
      </a:accent4>
      <a:accent5>
        <a:srgbClr val="0091DA"/>
      </a:accent5>
      <a:accent6>
        <a:srgbClr val="007770"/>
      </a:accent6>
      <a:hlink>
        <a:srgbClr val="642F6C"/>
      </a:hlink>
      <a:folHlink>
        <a:srgbClr val="FFA8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effectLst/>
      </a:spPr>
      <a:bodyPr rtlCol="0" anchor="ctr"/>
      <a:lstStyle>
        <a:defPPr algn="ctr">
          <a:defRPr sz="2200" dirty="0" err="1" smtClean="0"/>
        </a:defPPr>
      </a:lstStyle>
      <a:style>
        <a:lnRef idx="1">
          <a:schemeClr val="accent1"/>
        </a:lnRef>
        <a:fillRef idx="3">
          <a:schemeClr val="accent1"/>
        </a:fillRef>
        <a:effectRef idx="2">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200" dirty="0" err="1" smtClean="0">
            <a:solidFill>
              <a:srgbClr val="1E1E1E"/>
            </a:solidFill>
          </a:defRPr>
        </a:defPPr>
      </a:lstStyle>
    </a:txDef>
  </a:objectDefaults>
  <a:extraClrSchemeLst/>
  <a:extLst>
    <a:ext uri="{05A4C25C-085E-4340-85A3-A5531E510DB2}">
      <thm15:themeFamily xmlns:thm15="http://schemas.microsoft.com/office/thememl/2012/main" name="DVV esitysmalli.potx" id="{9027417E-3285-44BA-B4D7-0D9367F32B1F}" vid="{A2C0F6BF-EADD-408A-B884-7FE0874B5126}"/>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E4CCAA3663FCDA4188582B9B9FB7CBC6" ma:contentTypeVersion="1" ma:contentTypeDescription="Luo uusi asiakirja." ma:contentTypeScope="" ma:versionID="7501a0f378dd961ca05c3407f5604e2b">
  <xsd:schema xmlns:xsd="http://www.w3.org/2001/XMLSchema" xmlns:xs="http://www.w3.org/2001/XMLSchema" xmlns:p="http://schemas.microsoft.com/office/2006/metadata/properties" xmlns:ns2="ebb82943-49da-4504-a2f3-a33fb2eb95f1" targetNamespace="http://schemas.microsoft.com/office/2006/metadata/properties" ma:root="true" ma:fieldsID="a720671b8ad7b5ca374893aa99fcdfa6"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ebb82943-49da-4504-a2f3-a33fb2eb95f1">
      <UserInfo>
        <DisplayName>marjo-riikka.salo@leppavirta.fi</DisplayName>
        <AccountId>358</AccountId>
        <AccountType/>
      </UserInfo>
      <UserInfo>
        <DisplayName>Juha Kirves</DisplayName>
        <AccountId>15</AccountId>
        <AccountType/>
      </UserInfo>
    </SharedWithUsers>
  </documentManagement>
</p:properties>
</file>

<file path=customXml/itemProps1.xml><?xml version="1.0" encoding="utf-8"?>
<ds:datastoreItem xmlns:ds="http://schemas.openxmlformats.org/officeDocument/2006/customXml" ds:itemID="{9CC58851-8C07-4C83-A9CB-E9CBB36648C9}">
  <ds:schemaRefs>
    <ds:schemaRef ds:uri="http://schemas.microsoft.com/sharepoint/v3/contenttype/forms"/>
  </ds:schemaRefs>
</ds:datastoreItem>
</file>

<file path=customXml/itemProps2.xml><?xml version="1.0" encoding="utf-8"?>
<ds:datastoreItem xmlns:ds="http://schemas.openxmlformats.org/officeDocument/2006/customXml" ds:itemID="{72A49CA1-8A4C-47D3-9A77-3DFD29D794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D32647-3F5A-46F8-A75B-9C32FCF95190}">
  <ds:schemaRefs>
    <ds:schemaRef ds:uri="http://purl.org/dc/terms/"/>
    <ds:schemaRef ds:uri="http://schemas.microsoft.com/office/2006/documentManagement/types"/>
    <ds:schemaRef ds:uri="http://schemas.openxmlformats.org/package/2006/metadata/core-properties"/>
    <ds:schemaRef ds:uri="ebb82943-49da-4504-a2f3-a33fb2eb95f1"/>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DVV esitysmalli</Template>
  <TotalTime>913</TotalTime>
  <Words>3666</Words>
  <Application>Microsoft Office PowerPoint</Application>
  <PresentationFormat>Laajakuva</PresentationFormat>
  <Paragraphs>468</Paragraphs>
  <Slides>51</Slides>
  <Notes>7</Notes>
  <HiddenSlides>0</HiddenSlides>
  <MMClips>0</MMClips>
  <ScaleCrop>false</ScaleCrop>
  <HeadingPairs>
    <vt:vector size="8" baseType="variant">
      <vt:variant>
        <vt:lpstr>Käytetyt fontit</vt:lpstr>
      </vt:variant>
      <vt:variant>
        <vt:i4>6</vt:i4>
      </vt:variant>
      <vt:variant>
        <vt:lpstr>Teema</vt:lpstr>
      </vt:variant>
      <vt:variant>
        <vt:i4>3</vt:i4>
      </vt:variant>
      <vt:variant>
        <vt:lpstr>Upotetut OLE-palvelimet</vt:lpstr>
      </vt:variant>
      <vt:variant>
        <vt:i4>1</vt:i4>
      </vt:variant>
      <vt:variant>
        <vt:lpstr>Dian otsikot</vt:lpstr>
      </vt:variant>
      <vt:variant>
        <vt:i4>51</vt:i4>
      </vt:variant>
    </vt:vector>
  </HeadingPairs>
  <TitlesOfParts>
    <vt:vector size="61" baseType="lpstr">
      <vt:lpstr>adelle-sans</vt:lpstr>
      <vt:lpstr>Arial</vt:lpstr>
      <vt:lpstr>Calibri</vt:lpstr>
      <vt:lpstr>Courier New</vt:lpstr>
      <vt:lpstr>Microsoft Sans Serif</vt:lpstr>
      <vt:lpstr>Wingdings</vt:lpstr>
      <vt:lpstr>DVV FI</vt:lpstr>
      <vt:lpstr>punainen</vt:lpstr>
      <vt:lpstr>vihreä</vt:lpstr>
      <vt:lpstr>Acrobat Document</vt:lpstr>
      <vt:lpstr>Opas Digiturvaosaamisen ja -kulttuurin kehittämiseen v.2.0</vt:lpstr>
      <vt:lpstr>Oppaan sisältö</vt:lpstr>
      <vt:lpstr>PowerPoint-esitys</vt:lpstr>
      <vt:lpstr>VAHTI hyvät käytännöt -tukimateriaaleista</vt:lpstr>
      <vt:lpstr>1 Johdanto</vt:lpstr>
      <vt:lpstr>1.1 Miksi digiturvaosaamisen kehittäminen on tärkeää?</vt:lpstr>
      <vt:lpstr>PowerPoint-esitys</vt:lpstr>
      <vt:lpstr>1.2. Digiturvallisuus</vt:lpstr>
      <vt:lpstr>Digiturvallisuus – Johtaminen riskienhallinta </vt:lpstr>
      <vt:lpstr>Digiturvallisuus - Jatkuvuudenhallinta</vt:lpstr>
      <vt:lpstr>Digiturvallisuus - Kyberturvallisuus</vt:lpstr>
      <vt:lpstr>Digiturvallisuus - Tietoturvallisuus</vt:lpstr>
      <vt:lpstr>Digiturvallisuus - Tietosuoja</vt:lpstr>
      <vt:lpstr>1.3 Organisaatiokulttuuri</vt:lpstr>
      <vt:lpstr>1.3 Digiturvakulttuuri</vt:lpstr>
      <vt:lpstr>2 Kulttuurin kehittämisen tiekartta</vt:lpstr>
      <vt:lpstr>PowerPoint-esitys</vt:lpstr>
      <vt:lpstr>PowerPoint-esitys</vt:lpstr>
      <vt:lpstr>2.1 Digiturvakulttuurin nykytilan kartoitus</vt:lpstr>
      <vt:lpstr>PowerPoint-esitys</vt:lpstr>
      <vt:lpstr>2.2 Ohjeiden laadinta ja ylläpito</vt:lpstr>
      <vt:lpstr>PowerPoint-esitys</vt:lpstr>
      <vt:lpstr>Digiturvatietoisuuskampanjat</vt:lpstr>
      <vt:lpstr>2.4 Henkilöstön kouluttaminen</vt:lpstr>
      <vt:lpstr>PowerPoint-esitys</vt:lpstr>
      <vt:lpstr>2.5 Osaamisen testaaminen</vt:lpstr>
      <vt:lpstr>PowerPoint-esitys</vt:lpstr>
      <vt:lpstr>2.6 Seuranta</vt:lpstr>
      <vt:lpstr>2.7 Digiturvaosaamisen kehittämisen vuosikello</vt:lpstr>
      <vt:lpstr>3 Digiturvan lähettilästoiminta</vt:lpstr>
      <vt:lpstr>3.1 Mitä hyötyä Digiturvalähettiläs-mallista on?</vt:lpstr>
      <vt:lpstr>3.2 Miten aloittaa digiturvalähettiläsmalli organisaatiossa</vt:lpstr>
      <vt:lpstr>PowerPoint-esitys</vt:lpstr>
      <vt:lpstr>PowerPoint-esitys</vt:lpstr>
      <vt:lpstr>3.3 Huomioon otettavia asioita digiturvalähettiläsmallia käyttöönotettaessa</vt:lpstr>
      <vt:lpstr>PowerPoint-esitys</vt:lpstr>
      <vt:lpstr>4. Digiturvallinen elämä –koulutuskokonaisuus -</vt:lpstr>
      <vt:lpstr>Miten Digiturvallinen elämä –koulutukset ja peli auttavat?</vt:lpstr>
      <vt:lpstr>Digiturvallinen elämä -sivusto</vt:lpstr>
      <vt:lpstr>Henkilöstölle suunnatut koulutukset</vt:lpstr>
      <vt:lpstr>PowerPoint-esitys</vt:lpstr>
      <vt:lpstr>Koulutukset asiantuntijoille ja johdolle</vt:lpstr>
      <vt:lpstr>Digiturma vai Digiturva -lyhytvideot</vt:lpstr>
      <vt:lpstr>Digiturvallinen elämä –peli – henkilökohtainen digiturvaharjoituksesi!</vt:lpstr>
      <vt:lpstr>Uusi viikko saatavilla – ”Kaappaus Tyrskylässä”!</vt:lpstr>
      <vt:lpstr>Ladattavissa  IOS ja Android –laitteille!</vt:lpstr>
      <vt:lpstr>Digiturvallinen elämä -testi</vt:lpstr>
      <vt:lpstr>Hyödynnä DVV:n  webinaareja</vt:lpstr>
      <vt:lpstr>5 Lisämateriaalia</vt:lpstr>
      <vt:lpstr>Työryhmä</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Kirves Juha (DVV)</dc:creator>
  <cp:lastModifiedBy>Kirves Juha (DVV)</cp:lastModifiedBy>
  <cp:revision>25</cp:revision>
  <dcterms:created xsi:type="dcterms:W3CDTF">2023-11-17T08:17:12Z</dcterms:created>
  <dcterms:modified xsi:type="dcterms:W3CDTF">2024-12-05T14:13:36Z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0x010100E4CCAA3663FCDA4188582B9B9FB7CBC6</vt:lpwstr>
  </property>
</Properties>
</file>